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xls" ContentType="application/vnd.ms-excel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audio1.bin" ContentType="audio/unknown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5"/>
  </p:notesMasterIdLst>
  <p:handoutMasterIdLst>
    <p:handoutMasterId r:id="rId106"/>
  </p:handoutMasterIdLst>
  <p:sldIdLst>
    <p:sldId id="256" r:id="rId2"/>
    <p:sldId id="258" r:id="rId3"/>
    <p:sldId id="277" r:id="rId4"/>
    <p:sldId id="257" r:id="rId5"/>
    <p:sldId id="331" r:id="rId6"/>
    <p:sldId id="336" r:id="rId7"/>
    <p:sldId id="337" r:id="rId8"/>
    <p:sldId id="340" r:id="rId9"/>
    <p:sldId id="339" r:id="rId10"/>
    <p:sldId id="338" r:id="rId11"/>
    <p:sldId id="278" r:id="rId12"/>
    <p:sldId id="279" r:id="rId13"/>
    <p:sldId id="314" r:id="rId14"/>
    <p:sldId id="371" r:id="rId15"/>
    <p:sldId id="276" r:id="rId16"/>
    <p:sldId id="368" r:id="rId17"/>
    <p:sldId id="367" r:id="rId18"/>
    <p:sldId id="281" r:id="rId19"/>
    <p:sldId id="267" r:id="rId20"/>
    <p:sldId id="269" r:id="rId21"/>
    <p:sldId id="270" r:id="rId22"/>
    <p:sldId id="271" r:id="rId23"/>
    <p:sldId id="272" r:id="rId24"/>
    <p:sldId id="268" r:id="rId25"/>
    <p:sldId id="273" r:id="rId26"/>
    <p:sldId id="327" r:id="rId27"/>
    <p:sldId id="328" r:id="rId28"/>
    <p:sldId id="369" r:id="rId29"/>
    <p:sldId id="370" r:id="rId30"/>
    <p:sldId id="285" r:id="rId31"/>
    <p:sldId id="308" r:id="rId32"/>
    <p:sldId id="309" r:id="rId33"/>
    <p:sldId id="310" r:id="rId34"/>
    <p:sldId id="311" r:id="rId35"/>
    <p:sldId id="312" r:id="rId36"/>
    <p:sldId id="376" r:id="rId37"/>
    <p:sldId id="377" r:id="rId38"/>
    <p:sldId id="378" r:id="rId39"/>
    <p:sldId id="379" r:id="rId40"/>
    <p:sldId id="380" r:id="rId41"/>
    <p:sldId id="381" r:id="rId42"/>
    <p:sldId id="329" r:id="rId43"/>
    <p:sldId id="261" r:id="rId44"/>
    <p:sldId id="372" r:id="rId45"/>
    <p:sldId id="295" r:id="rId46"/>
    <p:sldId id="296" r:id="rId47"/>
    <p:sldId id="382" r:id="rId48"/>
    <p:sldId id="297" r:id="rId49"/>
    <p:sldId id="307" r:id="rId50"/>
    <p:sldId id="306" r:id="rId51"/>
    <p:sldId id="303" r:id="rId52"/>
    <p:sldId id="385" r:id="rId53"/>
    <p:sldId id="315" r:id="rId54"/>
    <p:sldId id="316" r:id="rId55"/>
    <p:sldId id="317" r:id="rId56"/>
    <p:sldId id="318" r:id="rId57"/>
    <p:sldId id="319" r:id="rId58"/>
    <p:sldId id="320" r:id="rId59"/>
    <p:sldId id="321" r:id="rId60"/>
    <p:sldId id="322" r:id="rId61"/>
    <p:sldId id="383" r:id="rId62"/>
    <p:sldId id="384" r:id="rId63"/>
    <p:sldId id="341" r:id="rId64"/>
    <p:sldId id="373" r:id="rId65"/>
    <p:sldId id="342" r:id="rId66"/>
    <p:sldId id="343" r:id="rId67"/>
    <p:sldId id="344" r:id="rId68"/>
    <p:sldId id="345" r:id="rId69"/>
    <p:sldId id="346" r:id="rId70"/>
    <p:sldId id="347" r:id="rId71"/>
    <p:sldId id="348" r:id="rId72"/>
    <p:sldId id="349" r:id="rId73"/>
    <p:sldId id="350" r:id="rId74"/>
    <p:sldId id="351" r:id="rId75"/>
    <p:sldId id="352" r:id="rId76"/>
    <p:sldId id="353" r:id="rId77"/>
    <p:sldId id="354" r:id="rId78"/>
    <p:sldId id="355" r:id="rId79"/>
    <p:sldId id="356" r:id="rId80"/>
    <p:sldId id="357" r:id="rId81"/>
    <p:sldId id="358" r:id="rId82"/>
    <p:sldId id="359" r:id="rId83"/>
    <p:sldId id="360" r:id="rId84"/>
    <p:sldId id="361" r:id="rId85"/>
    <p:sldId id="362" r:id="rId86"/>
    <p:sldId id="363" r:id="rId87"/>
    <p:sldId id="366" r:id="rId88"/>
    <p:sldId id="374" r:id="rId89"/>
    <p:sldId id="332" r:id="rId90"/>
    <p:sldId id="333" r:id="rId91"/>
    <p:sldId id="334" r:id="rId92"/>
    <p:sldId id="335" r:id="rId93"/>
    <p:sldId id="259" r:id="rId94"/>
    <p:sldId id="375" r:id="rId95"/>
    <p:sldId id="288" r:id="rId96"/>
    <p:sldId id="291" r:id="rId97"/>
    <p:sldId id="289" r:id="rId98"/>
    <p:sldId id="290" r:id="rId99"/>
    <p:sldId id="275" r:id="rId100"/>
    <p:sldId id="274" r:id="rId101"/>
    <p:sldId id="283" r:id="rId102"/>
    <p:sldId id="282" r:id="rId103"/>
    <p:sldId id="294" r:id="rId104"/>
  </p:sldIdLst>
  <p:sldSz cx="12192000" cy="6858000"/>
  <p:notesSz cx="9942513" cy="6810375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evinga, M. (Manon)" initials="GM(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015"/>
    <a:srgbClr val="84FF15"/>
    <a:srgbClr val="FFD1BD"/>
    <a:srgbClr val="D5FF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73" autoAdjust="0"/>
    <p:restoredTop sz="84831" autoAdjust="0"/>
  </p:normalViewPr>
  <p:slideViewPr>
    <p:cSldViewPr snapToGrid="0">
      <p:cViewPr varScale="1">
        <p:scale>
          <a:sx n="85" d="100"/>
          <a:sy n="85" d="100"/>
        </p:scale>
        <p:origin x="2224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7" d="100"/>
        <a:sy n="7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notesMaster" Target="notesMasters/notesMaster1.xml"/><Relationship Id="rId106" Type="http://schemas.openxmlformats.org/officeDocument/2006/relationships/handoutMaster" Target="handoutMasters/handoutMaster1.xml"/><Relationship Id="rId107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8" Type="http://schemas.openxmlformats.org/officeDocument/2006/relationships/presProps" Target="presProps.xml"/><Relationship Id="rId109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110" Type="http://schemas.openxmlformats.org/officeDocument/2006/relationships/theme" Target="theme/theme1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111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slide" Target="slides/slide99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CE0773-7804-4854-B885-805A6C1271F2}" type="doc">
      <dgm:prSet loTypeId="urn:microsoft.com/office/officeart/2005/8/layout/hierarchy6" loCatId="hierarchy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F0CE1CFC-A2EF-4364-A211-F65BC5B6EB5A}">
      <dgm:prSet phldrT="[Text]"/>
      <dgm:spPr/>
      <dgm:t>
        <a:bodyPr/>
        <a:lstStyle/>
        <a:p>
          <a:r>
            <a:rPr lang="en-US" dirty="0"/>
            <a:t>Country A</a:t>
          </a:r>
        </a:p>
      </dgm:t>
    </dgm:pt>
    <dgm:pt modelId="{8226B880-9DEC-4455-8333-53F70D5D3739}" type="parTrans" cxnId="{66AE37B5-28A9-443C-ADF6-7F057A269DEE}">
      <dgm:prSet/>
      <dgm:spPr/>
      <dgm:t>
        <a:bodyPr/>
        <a:lstStyle/>
        <a:p>
          <a:endParaRPr lang="en-US"/>
        </a:p>
      </dgm:t>
    </dgm:pt>
    <dgm:pt modelId="{CCAA9220-0773-436C-8454-C467AC379923}" type="sibTrans" cxnId="{66AE37B5-28A9-443C-ADF6-7F057A269DEE}">
      <dgm:prSet/>
      <dgm:spPr/>
      <dgm:t>
        <a:bodyPr/>
        <a:lstStyle/>
        <a:p>
          <a:endParaRPr lang="en-US"/>
        </a:p>
      </dgm:t>
    </dgm:pt>
    <dgm:pt modelId="{6ED82BE1-4F06-4373-AB99-3A2AEBE1FE06}">
      <dgm:prSet phldrT="[Text]"/>
      <dgm:spPr/>
      <dgm:t>
        <a:bodyPr/>
        <a:lstStyle/>
        <a:p>
          <a:r>
            <a:rPr lang="en-US" dirty="0"/>
            <a:t>Child</a:t>
          </a:r>
        </a:p>
      </dgm:t>
    </dgm:pt>
    <dgm:pt modelId="{92E556E7-0B4B-4A91-AD68-0A252B423DB6}" type="parTrans" cxnId="{59C4B45D-D2D4-43FE-B7B0-6863035E4C1B}">
      <dgm:prSet/>
      <dgm:spPr/>
      <dgm:t>
        <a:bodyPr/>
        <a:lstStyle/>
        <a:p>
          <a:endParaRPr lang="en-US"/>
        </a:p>
      </dgm:t>
    </dgm:pt>
    <dgm:pt modelId="{6E3083DF-5DDF-4AB2-9932-8F335939C1EB}" type="sibTrans" cxnId="{59C4B45D-D2D4-43FE-B7B0-6863035E4C1B}">
      <dgm:prSet/>
      <dgm:spPr/>
      <dgm:t>
        <a:bodyPr/>
        <a:lstStyle/>
        <a:p>
          <a:endParaRPr lang="en-US"/>
        </a:p>
      </dgm:t>
    </dgm:pt>
    <dgm:pt modelId="{A03E14B6-C574-4D9E-8D1C-7877E51192F5}">
      <dgm:prSet/>
      <dgm:spPr/>
      <dgm:t>
        <a:bodyPr/>
        <a:lstStyle/>
        <a:p>
          <a:r>
            <a:rPr lang="en-US" dirty="0"/>
            <a:t>A1</a:t>
          </a:r>
        </a:p>
      </dgm:t>
    </dgm:pt>
    <dgm:pt modelId="{C366BCA2-69E4-49B5-9D9E-65E96DB4646A}" type="sibTrans" cxnId="{AAABD86D-2C03-46D6-B7D2-CC221E7918E5}">
      <dgm:prSet/>
      <dgm:spPr/>
      <dgm:t>
        <a:bodyPr/>
        <a:lstStyle/>
        <a:p>
          <a:endParaRPr lang="en-US"/>
        </a:p>
      </dgm:t>
    </dgm:pt>
    <dgm:pt modelId="{E0C0AF72-090C-4728-977F-B80C73361702}" type="parTrans" cxnId="{AAABD86D-2C03-46D6-B7D2-CC221E7918E5}">
      <dgm:prSet/>
      <dgm:spPr/>
      <dgm:t>
        <a:bodyPr/>
        <a:lstStyle/>
        <a:p>
          <a:endParaRPr lang="en-US"/>
        </a:p>
      </dgm:t>
    </dgm:pt>
    <dgm:pt modelId="{4661A723-E682-46F8-98AC-582C6E7076AC}">
      <dgm:prSet/>
      <dgm:spPr/>
      <dgm:t>
        <a:bodyPr/>
        <a:lstStyle/>
        <a:p>
          <a:r>
            <a:rPr lang="en-US" dirty="0"/>
            <a:t>A2</a:t>
          </a:r>
        </a:p>
      </dgm:t>
    </dgm:pt>
    <dgm:pt modelId="{BCE4CDE0-4A71-4693-9D58-FAC6F5F54FE1}" type="sibTrans" cxnId="{351F7A06-4885-4765-8BC2-225BED742C79}">
      <dgm:prSet/>
      <dgm:spPr/>
      <dgm:t>
        <a:bodyPr/>
        <a:lstStyle/>
        <a:p>
          <a:endParaRPr lang="en-US"/>
        </a:p>
      </dgm:t>
    </dgm:pt>
    <dgm:pt modelId="{CCEA312B-B3D3-4065-A10F-F09805078FA8}" type="parTrans" cxnId="{351F7A06-4885-4765-8BC2-225BED742C79}">
      <dgm:prSet/>
      <dgm:spPr/>
      <dgm:t>
        <a:bodyPr/>
        <a:lstStyle/>
        <a:p>
          <a:endParaRPr lang="en-US"/>
        </a:p>
      </dgm:t>
    </dgm:pt>
    <dgm:pt modelId="{F02FD8F7-A8F8-4C95-AA38-3CA3B58B883F}">
      <dgm:prSet phldrT="[Text]"/>
      <dgm:spPr/>
      <dgm:t>
        <a:bodyPr/>
        <a:lstStyle/>
        <a:p>
          <a:r>
            <a:rPr lang="en-US" dirty="0"/>
            <a:t>Country</a:t>
          </a:r>
        </a:p>
      </dgm:t>
    </dgm:pt>
    <dgm:pt modelId="{A4AD7A1F-A32B-434A-9275-C2FAE3007DE8}" type="sibTrans" cxnId="{F0C2921A-5636-42B0-8788-D18A272C8AB8}">
      <dgm:prSet/>
      <dgm:spPr/>
      <dgm:t>
        <a:bodyPr/>
        <a:lstStyle/>
        <a:p>
          <a:endParaRPr lang="en-US"/>
        </a:p>
      </dgm:t>
    </dgm:pt>
    <dgm:pt modelId="{2B284DE8-AA4D-4883-B2AA-CBB9269053B0}" type="parTrans" cxnId="{F0C2921A-5636-42B0-8788-D18A272C8AB8}">
      <dgm:prSet/>
      <dgm:spPr/>
      <dgm:t>
        <a:bodyPr/>
        <a:lstStyle/>
        <a:p>
          <a:endParaRPr lang="en-US"/>
        </a:p>
      </dgm:t>
    </dgm:pt>
    <dgm:pt modelId="{9977CB99-80AF-45AE-BA78-E364EF3C2191}">
      <dgm:prSet/>
      <dgm:spPr/>
      <dgm:t>
        <a:bodyPr/>
        <a:lstStyle/>
        <a:p>
          <a:r>
            <a:rPr lang="en-US" dirty="0"/>
            <a:t>A3</a:t>
          </a:r>
        </a:p>
      </dgm:t>
    </dgm:pt>
    <dgm:pt modelId="{302F8397-2307-481E-BA5C-54C17D75C0CE}" type="parTrans" cxnId="{6D85A671-75E2-41DB-BC7F-AD3920CEFF2D}">
      <dgm:prSet/>
      <dgm:spPr/>
      <dgm:t>
        <a:bodyPr/>
        <a:lstStyle/>
        <a:p>
          <a:endParaRPr lang="en-US"/>
        </a:p>
      </dgm:t>
    </dgm:pt>
    <dgm:pt modelId="{6123726A-BCF6-4C72-9B36-BF9AC6F858EE}" type="sibTrans" cxnId="{6D85A671-75E2-41DB-BC7F-AD3920CEFF2D}">
      <dgm:prSet/>
      <dgm:spPr/>
      <dgm:t>
        <a:bodyPr/>
        <a:lstStyle/>
        <a:p>
          <a:endParaRPr lang="en-US"/>
        </a:p>
      </dgm:t>
    </dgm:pt>
    <dgm:pt modelId="{DD9B8F93-3F17-4CB4-AD1A-5CBE8FEA34ED}">
      <dgm:prSet/>
      <dgm:spPr/>
      <dgm:t>
        <a:bodyPr/>
        <a:lstStyle/>
        <a:p>
          <a:r>
            <a:rPr lang="en-US" dirty="0"/>
            <a:t>World</a:t>
          </a:r>
        </a:p>
      </dgm:t>
    </dgm:pt>
    <dgm:pt modelId="{7A95EC69-C550-4F4D-8396-073BBF7BBF9F}" type="parTrans" cxnId="{9E35649C-044A-46C7-97B3-FD1EF7F84151}">
      <dgm:prSet/>
      <dgm:spPr/>
      <dgm:t>
        <a:bodyPr/>
        <a:lstStyle/>
        <a:p>
          <a:endParaRPr lang="en-US"/>
        </a:p>
      </dgm:t>
    </dgm:pt>
    <dgm:pt modelId="{EABB74B3-2360-4E42-8118-76BBC5FCB251}" type="sibTrans" cxnId="{9E35649C-044A-46C7-97B3-FD1EF7F84151}">
      <dgm:prSet/>
      <dgm:spPr/>
      <dgm:t>
        <a:bodyPr/>
        <a:lstStyle/>
        <a:p>
          <a:endParaRPr lang="en-US"/>
        </a:p>
      </dgm:t>
    </dgm:pt>
    <dgm:pt modelId="{9B973F60-A2DE-4CF2-99D0-0BF3CD244886}">
      <dgm:prSet phldrT="[Text]"/>
      <dgm:spPr/>
      <dgm:t>
        <a:bodyPr/>
        <a:lstStyle/>
        <a:p>
          <a:r>
            <a:rPr lang="en-US" dirty="0"/>
            <a:t>World</a:t>
          </a:r>
        </a:p>
      </dgm:t>
    </dgm:pt>
    <dgm:pt modelId="{BD0AB752-601E-4C59-9EB7-06BF5DBA305A}" type="parTrans" cxnId="{9A060CE7-68CF-4624-96AF-361CBCC11687}">
      <dgm:prSet/>
      <dgm:spPr/>
      <dgm:t>
        <a:bodyPr/>
        <a:lstStyle/>
        <a:p>
          <a:endParaRPr lang="en-US"/>
        </a:p>
      </dgm:t>
    </dgm:pt>
    <dgm:pt modelId="{5E25A8FE-F05D-4941-A90C-36B8DDFA61E9}" type="sibTrans" cxnId="{9A060CE7-68CF-4624-96AF-361CBCC11687}">
      <dgm:prSet/>
      <dgm:spPr/>
      <dgm:t>
        <a:bodyPr/>
        <a:lstStyle/>
        <a:p>
          <a:endParaRPr lang="en-US"/>
        </a:p>
      </dgm:t>
    </dgm:pt>
    <dgm:pt modelId="{6C69B4C5-5CE9-40DE-8AD2-FE188C7E63C1}">
      <dgm:prSet/>
      <dgm:spPr/>
      <dgm:t>
        <a:bodyPr/>
        <a:lstStyle/>
        <a:p>
          <a:r>
            <a:rPr lang="en-US" dirty="0"/>
            <a:t>Country C</a:t>
          </a:r>
        </a:p>
      </dgm:t>
    </dgm:pt>
    <dgm:pt modelId="{3EA3BF7E-414E-4560-A305-F71E6FAA5697}" type="parTrans" cxnId="{489638A1-5D27-453A-AE71-1065F765FDCE}">
      <dgm:prSet/>
      <dgm:spPr/>
      <dgm:t>
        <a:bodyPr/>
        <a:lstStyle/>
        <a:p>
          <a:endParaRPr lang="en-US"/>
        </a:p>
      </dgm:t>
    </dgm:pt>
    <dgm:pt modelId="{C6C17BF6-81BB-4795-8280-1F7CD987AF41}" type="sibTrans" cxnId="{489638A1-5D27-453A-AE71-1065F765FDCE}">
      <dgm:prSet/>
      <dgm:spPr/>
      <dgm:t>
        <a:bodyPr/>
        <a:lstStyle/>
        <a:p>
          <a:endParaRPr lang="en-US"/>
        </a:p>
      </dgm:t>
    </dgm:pt>
    <dgm:pt modelId="{F2EFA1B4-ECAD-4FDD-BC56-F7B464CACDC7}">
      <dgm:prSet/>
      <dgm:spPr/>
      <dgm:t>
        <a:bodyPr/>
        <a:lstStyle/>
        <a:p>
          <a:r>
            <a:rPr lang="en-US" dirty="0"/>
            <a:t>Country B</a:t>
          </a:r>
        </a:p>
      </dgm:t>
    </dgm:pt>
    <dgm:pt modelId="{DA561563-85D2-43BF-90D8-008ED160D1BF}" type="parTrans" cxnId="{1184B8DB-667B-4AC1-AEF7-C2B8C1417D8F}">
      <dgm:prSet/>
      <dgm:spPr/>
      <dgm:t>
        <a:bodyPr/>
        <a:lstStyle/>
        <a:p>
          <a:endParaRPr lang="en-US"/>
        </a:p>
      </dgm:t>
    </dgm:pt>
    <dgm:pt modelId="{21953ACE-1540-4D71-9A28-01A559A305BE}" type="sibTrans" cxnId="{1184B8DB-667B-4AC1-AEF7-C2B8C1417D8F}">
      <dgm:prSet/>
      <dgm:spPr/>
      <dgm:t>
        <a:bodyPr/>
        <a:lstStyle/>
        <a:p>
          <a:endParaRPr lang="en-US"/>
        </a:p>
      </dgm:t>
    </dgm:pt>
    <dgm:pt modelId="{E6FF5776-6A2C-421D-A9A8-A006153B1E53}">
      <dgm:prSet/>
      <dgm:spPr/>
      <dgm:t>
        <a:bodyPr/>
        <a:lstStyle/>
        <a:p>
          <a:r>
            <a:rPr lang="en-US" dirty="0"/>
            <a:t>B1</a:t>
          </a:r>
        </a:p>
      </dgm:t>
    </dgm:pt>
    <dgm:pt modelId="{D1DE4379-9EEE-40DA-868A-5DD3966A6B12}" type="parTrans" cxnId="{F69C1A95-5155-404F-8EA6-22D1A75896DF}">
      <dgm:prSet/>
      <dgm:spPr/>
      <dgm:t>
        <a:bodyPr/>
        <a:lstStyle/>
        <a:p>
          <a:endParaRPr lang="en-US"/>
        </a:p>
      </dgm:t>
    </dgm:pt>
    <dgm:pt modelId="{AAFCE41A-5E26-44D6-B1BF-F7EFF123714F}" type="sibTrans" cxnId="{F69C1A95-5155-404F-8EA6-22D1A75896DF}">
      <dgm:prSet/>
      <dgm:spPr/>
      <dgm:t>
        <a:bodyPr/>
        <a:lstStyle/>
        <a:p>
          <a:endParaRPr lang="en-US"/>
        </a:p>
      </dgm:t>
    </dgm:pt>
    <dgm:pt modelId="{544867D1-CDA0-4417-A3BC-F6CC5AE3FF56}">
      <dgm:prSet/>
      <dgm:spPr/>
      <dgm:t>
        <a:bodyPr/>
        <a:lstStyle/>
        <a:p>
          <a:r>
            <a:rPr lang="en-US" dirty="0"/>
            <a:t>B2</a:t>
          </a:r>
        </a:p>
      </dgm:t>
    </dgm:pt>
    <dgm:pt modelId="{26589094-A3BA-4CB0-B521-2E6EA3C5DBD1}" type="parTrans" cxnId="{00E3A717-D86D-4833-98B2-AB76AD44A057}">
      <dgm:prSet/>
      <dgm:spPr/>
      <dgm:t>
        <a:bodyPr/>
        <a:lstStyle/>
        <a:p>
          <a:endParaRPr lang="en-US"/>
        </a:p>
      </dgm:t>
    </dgm:pt>
    <dgm:pt modelId="{5105A9D2-70EE-479E-AD83-BB5B22B8610C}" type="sibTrans" cxnId="{00E3A717-D86D-4833-98B2-AB76AD44A057}">
      <dgm:prSet/>
      <dgm:spPr/>
      <dgm:t>
        <a:bodyPr/>
        <a:lstStyle/>
        <a:p>
          <a:endParaRPr lang="en-US"/>
        </a:p>
      </dgm:t>
    </dgm:pt>
    <dgm:pt modelId="{815876EF-4237-42A7-9E0F-FD2D79A61910}">
      <dgm:prSet/>
      <dgm:spPr/>
      <dgm:t>
        <a:bodyPr/>
        <a:lstStyle/>
        <a:p>
          <a:r>
            <a:rPr lang="en-US" dirty="0"/>
            <a:t>C1</a:t>
          </a:r>
        </a:p>
      </dgm:t>
    </dgm:pt>
    <dgm:pt modelId="{7A9FA103-055C-4B22-9B75-912CF14A610A}" type="parTrans" cxnId="{DCEF9278-1746-4B1D-B7DF-229F77A6C75D}">
      <dgm:prSet/>
      <dgm:spPr/>
      <dgm:t>
        <a:bodyPr/>
        <a:lstStyle/>
        <a:p>
          <a:endParaRPr lang="en-US"/>
        </a:p>
      </dgm:t>
    </dgm:pt>
    <dgm:pt modelId="{6FEA3264-D03E-4BFE-A13E-95780C77E8FD}" type="sibTrans" cxnId="{DCEF9278-1746-4B1D-B7DF-229F77A6C75D}">
      <dgm:prSet/>
      <dgm:spPr/>
      <dgm:t>
        <a:bodyPr/>
        <a:lstStyle/>
        <a:p>
          <a:endParaRPr lang="en-US"/>
        </a:p>
      </dgm:t>
    </dgm:pt>
    <dgm:pt modelId="{31E467DF-8A4F-403A-8652-CA5ECA97273C}">
      <dgm:prSet/>
      <dgm:spPr/>
      <dgm:t>
        <a:bodyPr/>
        <a:lstStyle/>
        <a:p>
          <a:r>
            <a:rPr lang="en-US" dirty="0"/>
            <a:t>C2</a:t>
          </a:r>
        </a:p>
      </dgm:t>
    </dgm:pt>
    <dgm:pt modelId="{D25AD563-6DE9-41B4-8EA8-10A9A6346BAD}" type="parTrans" cxnId="{C89D36FB-B5B9-4359-BD80-60AEBE0C2302}">
      <dgm:prSet/>
      <dgm:spPr/>
      <dgm:t>
        <a:bodyPr/>
        <a:lstStyle/>
        <a:p>
          <a:endParaRPr lang="en-US"/>
        </a:p>
      </dgm:t>
    </dgm:pt>
    <dgm:pt modelId="{DCDF7E23-9217-4DDF-8EF2-DA07B0E07C05}" type="sibTrans" cxnId="{C89D36FB-B5B9-4359-BD80-60AEBE0C2302}">
      <dgm:prSet/>
      <dgm:spPr/>
      <dgm:t>
        <a:bodyPr/>
        <a:lstStyle/>
        <a:p>
          <a:endParaRPr lang="en-US"/>
        </a:p>
      </dgm:t>
    </dgm:pt>
    <dgm:pt modelId="{58B1AB5E-DAC7-488A-AAD9-8FECA7C8587A}" type="pres">
      <dgm:prSet presAssocID="{05CE0773-7804-4854-B885-805A6C1271F2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8F451BE7-8931-4576-BF9F-2984C0C493B0}" type="pres">
      <dgm:prSet presAssocID="{05CE0773-7804-4854-B885-805A6C1271F2}" presName="hierFlow" presStyleCnt="0"/>
      <dgm:spPr/>
    </dgm:pt>
    <dgm:pt modelId="{4228FDA3-A55E-4600-94C9-3FBE061E5E59}" type="pres">
      <dgm:prSet presAssocID="{05CE0773-7804-4854-B885-805A6C1271F2}" presName="firstBuf" presStyleCnt="0"/>
      <dgm:spPr/>
    </dgm:pt>
    <dgm:pt modelId="{147C185C-2A7E-4ECF-ABE2-DC9F8D0D8947}" type="pres">
      <dgm:prSet presAssocID="{05CE0773-7804-4854-B885-805A6C1271F2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45320EA1-A328-4287-B32E-AF9B735EAB1D}" type="pres">
      <dgm:prSet presAssocID="{DD9B8F93-3F17-4CB4-AD1A-5CBE8FEA34ED}" presName="Name14" presStyleCnt="0"/>
      <dgm:spPr/>
    </dgm:pt>
    <dgm:pt modelId="{2B99BC89-5458-4A2E-AC6C-C767085BC744}" type="pres">
      <dgm:prSet presAssocID="{DD9B8F93-3F17-4CB4-AD1A-5CBE8FEA34ED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9D86D685-2706-4743-B7E0-A14C65FE111A}" type="pres">
      <dgm:prSet presAssocID="{DD9B8F93-3F17-4CB4-AD1A-5CBE8FEA34ED}" presName="hierChild2" presStyleCnt="0"/>
      <dgm:spPr/>
    </dgm:pt>
    <dgm:pt modelId="{0C5D6715-FF01-41F3-BDA4-3BA9A87E4A67}" type="pres">
      <dgm:prSet presAssocID="{8226B880-9DEC-4455-8333-53F70D5D3739}" presName="Name19" presStyleLbl="parChTrans1D2" presStyleIdx="0" presStyleCnt="3"/>
      <dgm:spPr/>
      <dgm:t>
        <a:bodyPr/>
        <a:lstStyle/>
        <a:p>
          <a:endParaRPr lang="nl-NL"/>
        </a:p>
      </dgm:t>
    </dgm:pt>
    <dgm:pt modelId="{414AA94B-9606-47E1-87E0-2E72004555A6}" type="pres">
      <dgm:prSet presAssocID="{F0CE1CFC-A2EF-4364-A211-F65BC5B6EB5A}" presName="Name21" presStyleCnt="0"/>
      <dgm:spPr/>
    </dgm:pt>
    <dgm:pt modelId="{33579683-A154-4414-A84B-641D24855EAC}" type="pres">
      <dgm:prSet presAssocID="{F0CE1CFC-A2EF-4364-A211-F65BC5B6EB5A}" presName="level2Shape" presStyleLbl="node2" presStyleIdx="0" presStyleCnt="3" custScaleX="158797"/>
      <dgm:spPr/>
      <dgm:t>
        <a:bodyPr/>
        <a:lstStyle/>
        <a:p>
          <a:endParaRPr lang="nl-NL"/>
        </a:p>
      </dgm:t>
    </dgm:pt>
    <dgm:pt modelId="{950D3E90-D874-4256-A793-568B908936F9}" type="pres">
      <dgm:prSet presAssocID="{F0CE1CFC-A2EF-4364-A211-F65BC5B6EB5A}" presName="hierChild3" presStyleCnt="0"/>
      <dgm:spPr/>
    </dgm:pt>
    <dgm:pt modelId="{E359C032-2725-4024-98A8-8AE7D0FC3586}" type="pres">
      <dgm:prSet presAssocID="{E0C0AF72-090C-4728-977F-B80C73361702}" presName="Name19" presStyleLbl="parChTrans1D3" presStyleIdx="0" presStyleCnt="7"/>
      <dgm:spPr/>
      <dgm:t>
        <a:bodyPr/>
        <a:lstStyle/>
        <a:p>
          <a:endParaRPr lang="nl-NL"/>
        </a:p>
      </dgm:t>
    </dgm:pt>
    <dgm:pt modelId="{48F3313C-89E5-403B-80B8-99AD5EE1DA4C}" type="pres">
      <dgm:prSet presAssocID="{A03E14B6-C574-4D9E-8D1C-7877E51192F5}" presName="Name21" presStyleCnt="0"/>
      <dgm:spPr/>
    </dgm:pt>
    <dgm:pt modelId="{D960E841-B76D-44E5-A199-DC4D37E96293}" type="pres">
      <dgm:prSet presAssocID="{A03E14B6-C574-4D9E-8D1C-7877E51192F5}" presName="level2Shape" presStyleLbl="node3" presStyleIdx="0" presStyleCnt="7" custScaleX="99810"/>
      <dgm:spPr/>
      <dgm:t>
        <a:bodyPr/>
        <a:lstStyle/>
        <a:p>
          <a:endParaRPr lang="nl-NL"/>
        </a:p>
      </dgm:t>
    </dgm:pt>
    <dgm:pt modelId="{1DBBD59F-F3E9-470A-8AB9-B163515A1008}" type="pres">
      <dgm:prSet presAssocID="{A03E14B6-C574-4D9E-8D1C-7877E51192F5}" presName="hierChild3" presStyleCnt="0"/>
      <dgm:spPr/>
    </dgm:pt>
    <dgm:pt modelId="{8591DA73-C897-4869-B66E-21D8C337B95D}" type="pres">
      <dgm:prSet presAssocID="{CCEA312B-B3D3-4065-A10F-F09805078FA8}" presName="Name19" presStyleLbl="parChTrans1D3" presStyleIdx="1" presStyleCnt="7"/>
      <dgm:spPr/>
      <dgm:t>
        <a:bodyPr/>
        <a:lstStyle/>
        <a:p>
          <a:endParaRPr lang="nl-NL"/>
        </a:p>
      </dgm:t>
    </dgm:pt>
    <dgm:pt modelId="{1C59145C-D86E-4E83-83A1-BF8D1B801278}" type="pres">
      <dgm:prSet presAssocID="{4661A723-E682-46F8-98AC-582C6E7076AC}" presName="Name21" presStyleCnt="0"/>
      <dgm:spPr/>
    </dgm:pt>
    <dgm:pt modelId="{BA0D2590-3500-4F37-A4B6-B07CB866A080}" type="pres">
      <dgm:prSet presAssocID="{4661A723-E682-46F8-98AC-582C6E7076AC}" presName="level2Shape" presStyleLbl="node3" presStyleIdx="1" presStyleCnt="7"/>
      <dgm:spPr/>
      <dgm:t>
        <a:bodyPr/>
        <a:lstStyle/>
        <a:p>
          <a:endParaRPr lang="nl-NL"/>
        </a:p>
      </dgm:t>
    </dgm:pt>
    <dgm:pt modelId="{FE74AE21-0D8B-4E85-BB11-E84EA17336E4}" type="pres">
      <dgm:prSet presAssocID="{4661A723-E682-46F8-98AC-582C6E7076AC}" presName="hierChild3" presStyleCnt="0"/>
      <dgm:spPr/>
    </dgm:pt>
    <dgm:pt modelId="{6A025ED4-2DFC-4488-813A-762207BDED62}" type="pres">
      <dgm:prSet presAssocID="{302F8397-2307-481E-BA5C-54C17D75C0CE}" presName="Name19" presStyleLbl="parChTrans1D3" presStyleIdx="2" presStyleCnt="7"/>
      <dgm:spPr/>
      <dgm:t>
        <a:bodyPr/>
        <a:lstStyle/>
        <a:p>
          <a:endParaRPr lang="nl-NL"/>
        </a:p>
      </dgm:t>
    </dgm:pt>
    <dgm:pt modelId="{84F96964-9553-4A34-9339-81255C27D830}" type="pres">
      <dgm:prSet presAssocID="{9977CB99-80AF-45AE-BA78-E364EF3C2191}" presName="Name21" presStyleCnt="0"/>
      <dgm:spPr/>
    </dgm:pt>
    <dgm:pt modelId="{831EF967-B7F6-4BF0-B691-F924103F7DBA}" type="pres">
      <dgm:prSet presAssocID="{9977CB99-80AF-45AE-BA78-E364EF3C2191}" presName="level2Shape" presStyleLbl="node3" presStyleIdx="2" presStyleCnt="7"/>
      <dgm:spPr/>
      <dgm:t>
        <a:bodyPr/>
        <a:lstStyle/>
        <a:p>
          <a:endParaRPr lang="nl-NL"/>
        </a:p>
      </dgm:t>
    </dgm:pt>
    <dgm:pt modelId="{73ADE913-8111-493C-976F-8CA9C94ECF32}" type="pres">
      <dgm:prSet presAssocID="{9977CB99-80AF-45AE-BA78-E364EF3C2191}" presName="hierChild3" presStyleCnt="0"/>
      <dgm:spPr/>
    </dgm:pt>
    <dgm:pt modelId="{BF7BC117-2F54-4FC8-B524-EB32CB4631C9}" type="pres">
      <dgm:prSet presAssocID="{DA561563-85D2-43BF-90D8-008ED160D1BF}" presName="Name19" presStyleLbl="parChTrans1D2" presStyleIdx="1" presStyleCnt="3"/>
      <dgm:spPr/>
      <dgm:t>
        <a:bodyPr/>
        <a:lstStyle/>
        <a:p>
          <a:endParaRPr lang="nl-NL"/>
        </a:p>
      </dgm:t>
    </dgm:pt>
    <dgm:pt modelId="{F603DE39-755F-44E6-99C2-8E10D17696D4}" type="pres">
      <dgm:prSet presAssocID="{F2EFA1B4-ECAD-4FDD-BC56-F7B464CACDC7}" presName="Name21" presStyleCnt="0"/>
      <dgm:spPr/>
    </dgm:pt>
    <dgm:pt modelId="{3A600982-F155-4D22-A1A9-ED63A3EC0C3F}" type="pres">
      <dgm:prSet presAssocID="{F2EFA1B4-ECAD-4FDD-BC56-F7B464CACDC7}" presName="level2Shape" presStyleLbl="node2" presStyleIdx="1" presStyleCnt="3" custScaleX="151698"/>
      <dgm:spPr/>
      <dgm:t>
        <a:bodyPr/>
        <a:lstStyle/>
        <a:p>
          <a:endParaRPr lang="nl-NL"/>
        </a:p>
      </dgm:t>
    </dgm:pt>
    <dgm:pt modelId="{8704CD21-53B1-4D6A-BF4C-4D5B736D7B35}" type="pres">
      <dgm:prSet presAssocID="{F2EFA1B4-ECAD-4FDD-BC56-F7B464CACDC7}" presName="hierChild3" presStyleCnt="0"/>
      <dgm:spPr/>
    </dgm:pt>
    <dgm:pt modelId="{4C3D3066-55F4-4E28-8E16-09A1290EF093}" type="pres">
      <dgm:prSet presAssocID="{D1DE4379-9EEE-40DA-868A-5DD3966A6B12}" presName="Name19" presStyleLbl="parChTrans1D3" presStyleIdx="3" presStyleCnt="7"/>
      <dgm:spPr/>
      <dgm:t>
        <a:bodyPr/>
        <a:lstStyle/>
        <a:p>
          <a:endParaRPr lang="nl-NL"/>
        </a:p>
      </dgm:t>
    </dgm:pt>
    <dgm:pt modelId="{927A1917-E33E-4AEA-9D55-7D58DFEE2333}" type="pres">
      <dgm:prSet presAssocID="{E6FF5776-6A2C-421D-A9A8-A006153B1E53}" presName="Name21" presStyleCnt="0"/>
      <dgm:spPr/>
    </dgm:pt>
    <dgm:pt modelId="{56F2239B-5AC6-4D64-A39C-416D625E049A}" type="pres">
      <dgm:prSet presAssocID="{E6FF5776-6A2C-421D-A9A8-A006153B1E53}" presName="level2Shape" presStyleLbl="node3" presStyleIdx="3" presStyleCnt="7"/>
      <dgm:spPr/>
      <dgm:t>
        <a:bodyPr/>
        <a:lstStyle/>
        <a:p>
          <a:endParaRPr lang="nl-NL"/>
        </a:p>
      </dgm:t>
    </dgm:pt>
    <dgm:pt modelId="{4C24D4DC-EA81-4C4E-AB33-61701AC3C886}" type="pres">
      <dgm:prSet presAssocID="{E6FF5776-6A2C-421D-A9A8-A006153B1E53}" presName="hierChild3" presStyleCnt="0"/>
      <dgm:spPr/>
    </dgm:pt>
    <dgm:pt modelId="{C6929559-EA5C-4FCC-A2E9-745B66AA2DC3}" type="pres">
      <dgm:prSet presAssocID="{26589094-A3BA-4CB0-B521-2E6EA3C5DBD1}" presName="Name19" presStyleLbl="parChTrans1D3" presStyleIdx="4" presStyleCnt="7"/>
      <dgm:spPr/>
      <dgm:t>
        <a:bodyPr/>
        <a:lstStyle/>
        <a:p>
          <a:endParaRPr lang="nl-NL"/>
        </a:p>
      </dgm:t>
    </dgm:pt>
    <dgm:pt modelId="{E18D4328-30E2-4F71-BE51-B618CB220B67}" type="pres">
      <dgm:prSet presAssocID="{544867D1-CDA0-4417-A3BC-F6CC5AE3FF56}" presName="Name21" presStyleCnt="0"/>
      <dgm:spPr/>
    </dgm:pt>
    <dgm:pt modelId="{F23372BE-49A9-4C8E-BA10-E758202876F4}" type="pres">
      <dgm:prSet presAssocID="{544867D1-CDA0-4417-A3BC-F6CC5AE3FF56}" presName="level2Shape" presStyleLbl="node3" presStyleIdx="4" presStyleCnt="7"/>
      <dgm:spPr/>
      <dgm:t>
        <a:bodyPr/>
        <a:lstStyle/>
        <a:p>
          <a:endParaRPr lang="nl-NL"/>
        </a:p>
      </dgm:t>
    </dgm:pt>
    <dgm:pt modelId="{81511E2B-B5EF-4C4C-BE75-32C98F91FDC7}" type="pres">
      <dgm:prSet presAssocID="{544867D1-CDA0-4417-A3BC-F6CC5AE3FF56}" presName="hierChild3" presStyleCnt="0"/>
      <dgm:spPr/>
    </dgm:pt>
    <dgm:pt modelId="{8200A448-C5C0-44B8-BAED-49992AEDFADB}" type="pres">
      <dgm:prSet presAssocID="{3EA3BF7E-414E-4560-A305-F71E6FAA5697}" presName="Name19" presStyleLbl="parChTrans1D2" presStyleIdx="2" presStyleCnt="3"/>
      <dgm:spPr/>
      <dgm:t>
        <a:bodyPr/>
        <a:lstStyle/>
        <a:p>
          <a:endParaRPr lang="nl-NL"/>
        </a:p>
      </dgm:t>
    </dgm:pt>
    <dgm:pt modelId="{7DB7F127-2043-4AC9-A235-754CA4D19677}" type="pres">
      <dgm:prSet presAssocID="{6C69B4C5-5CE9-40DE-8AD2-FE188C7E63C1}" presName="Name21" presStyleCnt="0"/>
      <dgm:spPr/>
    </dgm:pt>
    <dgm:pt modelId="{370D65CE-6858-4951-B5CE-06B4F273A4D5}" type="pres">
      <dgm:prSet presAssocID="{6C69B4C5-5CE9-40DE-8AD2-FE188C7E63C1}" presName="level2Shape" presStyleLbl="node2" presStyleIdx="2" presStyleCnt="3" custScaleX="157393"/>
      <dgm:spPr/>
      <dgm:t>
        <a:bodyPr/>
        <a:lstStyle/>
        <a:p>
          <a:endParaRPr lang="nl-NL"/>
        </a:p>
      </dgm:t>
    </dgm:pt>
    <dgm:pt modelId="{CE2E33AD-0116-4801-9128-8D448308E0A2}" type="pres">
      <dgm:prSet presAssocID="{6C69B4C5-5CE9-40DE-8AD2-FE188C7E63C1}" presName="hierChild3" presStyleCnt="0"/>
      <dgm:spPr/>
    </dgm:pt>
    <dgm:pt modelId="{A53D39F9-2D2B-4BFB-B48D-42CF2B721754}" type="pres">
      <dgm:prSet presAssocID="{7A9FA103-055C-4B22-9B75-912CF14A610A}" presName="Name19" presStyleLbl="parChTrans1D3" presStyleIdx="5" presStyleCnt="7"/>
      <dgm:spPr/>
      <dgm:t>
        <a:bodyPr/>
        <a:lstStyle/>
        <a:p>
          <a:endParaRPr lang="nl-NL"/>
        </a:p>
      </dgm:t>
    </dgm:pt>
    <dgm:pt modelId="{3794D706-E091-40FB-BA39-677D6FA513C7}" type="pres">
      <dgm:prSet presAssocID="{815876EF-4237-42A7-9E0F-FD2D79A61910}" presName="Name21" presStyleCnt="0"/>
      <dgm:spPr/>
    </dgm:pt>
    <dgm:pt modelId="{72C2CECA-C75F-4FD9-A48F-7BE34BE944C7}" type="pres">
      <dgm:prSet presAssocID="{815876EF-4237-42A7-9E0F-FD2D79A61910}" presName="level2Shape" presStyleLbl="node3" presStyleIdx="5" presStyleCnt="7"/>
      <dgm:spPr/>
      <dgm:t>
        <a:bodyPr/>
        <a:lstStyle/>
        <a:p>
          <a:endParaRPr lang="nl-NL"/>
        </a:p>
      </dgm:t>
    </dgm:pt>
    <dgm:pt modelId="{87B59963-F863-48A0-A4CC-DAD2D6778F53}" type="pres">
      <dgm:prSet presAssocID="{815876EF-4237-42A7-9E0F-FD2D79A61910}" presName="hierChild3" presStyleCnt="0"/>
      <dgm:spPr/>
    </dgm:pt>
    <dgm:pt modelId="{70D1F66F-A0F8-4D0B-BC70-72D6425B156A}" type="pres">
      <dgm:prSet presAssocID="{D25AD563-6DE9-41B4-8EA8-10A9A6346BAD}" presName="Name19" presStyleLbl="parChTrans1D3" presStyleIdx="6" presStyleCnt="7"/>
      <dgm:spPr/>
      <dgm:t>
        <a:bodyPr/>
        <a:lstStyle/>
        <a:p>
          <a:endParaRPr lang="nl-NL"/>
        </a:p>
      </dgm:t>
    </dgm:pt>
    <dgm:pt modelId="{1FBCFD22-B0EC-4ECF-A068-7CC89B752AB5}" type="pres">
      <dgm:prSet presAssocID="{31E467DF-8A4F-403A-8652-CA5ECA97273C}" presName="Name21" presStyleCnt="0"/>
      <dgm:spPr/>
    </dgm:pt>
    <dgm:pt modelId="{75A28870-0E89-4740-9169-EC36982DFBEB}" type="pres">
      <dgm:prSet presAssocID="{31E467DF-8A4F-403A-8652-CA5ECA97273C}" presName="level2Shape" presStyleLbl="node3" presStyleIdx="6" presStyleCnt="7"/>
      <dgm:spPr/>
      <dgm:t>
        <a:bodyPr/>
        <a:lstStyle/>
        <a:p>
          <a:endParaRPr lang="nl-NL"/>
        </a:p>
      </dgm:t>
    </dgm:pt>
    <dgm:pt modelId="{C686AFD6-8832-43BE-8BA2-A210FF9261E3}" type="pres">
      <dgm:prSet presAssocID="{31E467DF-8A4F-403A-8652-CA5ECA97273C}" presName="hierChild3" presStyleCnt="0"/>
      <dgm:spPr/>
    </dgm:pt>
    <dgm:pt modelId="{4AB8B431-48DC-493E-98E8-EB2E051B8EC4}" type="pres">
      <dgm:prSet presAssocID="{05CE0773-7804-4854-B885-805A6C1271F2}" presName="bgShapesFlow" presStyleCnt="0"/>
      <dgm:spPr/>
    </dgm:pt>
    <dgm:pt modelId="{59625878-4085-4453-9D1D-8935206985F9}" type="pres">
      <dgm:prSet presAssocID="{9B973F60-A2DE-4CF2-99D0-0BF3CD244886}" presName="rectComp" presStyleCnt="0"/>
      <dgm:spPr/>
    </dgm:pt>
    <dgm:pt modelId="{2C2AC5BC-81B0-40A1-8D3A-82EABE0AB302}" type="pres">
      <dgm:prSet presAssocID="{9B973F60-A2DE-4CF2-99D0-0BF3CD244886}" presName="bgRect" presStyleLbl="bgShp" presStyleIdx="0" presStyleCnt="3"/>
      <dgm:spPr/>
      <dgm:t>
        <a:bodyPr/>
        <a:lstStyle/>
        <a:p>
          <a:endParaRPr lang="nl-NL"/>
        </a:p>
      </dgm:t>
    </dgm:pt>
    <dgm:pt modelId="{B516520D-96B3-466A-B47F-2465AA5E5404}" type="pres">
      <dgm:prSet presAssocID="{9B973F60-A2DE-4CF2-99D0-0BF3CD244886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78881DB-66F0-4DAF-8632-82EC12B4DA29}" type="pres">
      <dgm:prSet presAssocID="{9B973F60-A2DE-4CF2-99D0-0BF3CD244886}" presName="spComp" presStyleCnt="0"/>
      <dgm:spPr/>
    </dgm:pt>
    <dgm:pt modelId="{12E8BA41-D492-4E0E-A9EB-A35C9672F009}" type="pres">
      <dgm:prSet presAssocID="{9B973F60-A2DE-4CF2-99D0-0BF3CD244886}" presName="vSp" presStyleCnt="0"/>
      <dgm:spPr/>
    </dgm:pt>
    <dgm:pt modelId="{371BD221-9AF9-4C6D-968A-3FDD0A7B8464}" type="pres">
      <dgm:prSet presAssocID="{F02FD8F7-A8F8-4C95-AA38-3CA3B58B883F}" presName="rectComp" presStyleCnt="0"/>
      <dgm:spPr/>
    </dgm:pt>
    <dgm:pt modelId="{3937F7D5-0869-4FFE-8144-B3ED22961786}" type="pres">
      <dgm:prSet presAssocID="{F02FD8F7-A8F8-4C95-AA38-3CA3B58B883F}" presName="bgRect" presStyleLbl="bgShp" presStyleIdx="1" presStyleCnt="3"/>
      <dgm:spPr/>
      <dgm:t>
        <a:bodyPr/>
        <a:lstStyle/>
        <a:p>
          <a:endParaRPr lang="nl-NL"/>
        </a:p>
      </dgm:t>
    </dgm:pt>
    <dgm:pt modelId="{F02EC619-9969-4AFB-9645-68300C112890}" type="pres">
      <dgm:prSet presAssocID="{F02FD8F7-A8F8-4C95-AA38-3CA3B58B883F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4235CAD3-35E1-4818-8B78-BCCAF28ADBE8}" type="pres">
      <dgm:prSet presAssocID="{F02FD8F7-A8F8-4C95-AA38-3CA3B58B883F}" presName="spComp" presStyleCnt="0"/>
      <dgm:spPr/>
    </dgm:pt>
    <dgm:pt modelId="{D46DAD32-E689-4A4B-9A42-E6AE3BD6AAC7}" type="pres">
      <dgm:prSet presAssocID="{F02FD8F7-A8F8-4C95-AA38-3CA3B58B883F}" presName="vSp" presStyleCnt="0"/>
      <dgm:spPr/>
    </dgm:pt>
    <dgm:pt modelId="{3ED4CA4B-C686-4A33-970C-4D119D832D6E}" type="pres">
      <dgm:prSet presAssocID="{6ED82BE1-4F06-4373-AB99-3A2AEBE1FE06}" presName="rectComp" presStyleCnt="0"/>
      <dgm:spPr/>
    </dgm:pt>
    <dgm:pt modelId="{1B77DD7E-E3D5-4B9E-BA16-3889E6A6E9F9}" type="pres">
      <dgm:prSet presAssocID="{6ED82BE1-4F06-4373-AB99-3A2AEBE1FE06}" presName="bgRect" presStyleLbl="bgShp" presStyleIdx="2" presStyleCnt="3"/>
      <dgm:spPr/>
      <dgm:t>
        <a:bodyPr/>
        <a:lstStyle/>
        <a:p>
          <a:endParaRPr lang="nl-NL"/>
        </a:p>
      </dgm:t>
    </dgm:pt>
    <dgm:pt modelId="{64151B2D-8748-4E8A-890D-AD1937419806}" type="pres">
      <dgm:prSet presAssocID="{6ED82BE1-4F06-4373-AB99-3A2AEBE1FE06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9E35649C-044A-46C7-97B3-FD1EF7F84151}" srcId="{05CE0773-7804-4854-B885-805A6C1271F2}" destId="{DD9B8F93-3F17-4CB4-AD1A-5CBE8FEA34ED}" srcOrd="0" destOrd="0" parTransId="{7A95EC69-C550-4F4D-8396-073BBF7BBF9F}" sibTransId="{EABB74B3-2360-4E42-8118-76BBC5FCB251}"/>
    <dgm:cxn modelId="{578928D5-D46C-427A-91AC-8B8660C02002}" type="presOf" srcId="{D25AD563-6DE9-41B4-8EA8-10A9A6346BAD}" destId="{70D1F66F-A0F8-4D0B-BC70-72D6425B156A}" srcOrd="0" destOrd="0" presId="urn:microsoft.com/office/officeart/2005/8/layout/hierarchy6"/>
    <dgm:cxn modelId="{F0C2921A-5636-42B0-8788-D18A272C8AB8}" srcId="{05CE0773-7804-4854-B885-805A6C1271F2}" destId="{F02FD8F7-A8F8-4C95-AA38-3CA3B58B883F}" srcOrd="2" destOrd="0" parTransId="{2B284DE8-AA4D-4883-B2AA-CBB9269053B0}" sibTransId="{A4AD7A1F-A32B-434A-9275-C2FAE3007DE8}"/>
    <dgm:cxn modelId="{95DB75F6-9213-407D-9364-5B17558F4D06}" type="presOf" srcId="{26589094-A3BA-4CB0-B521-2E6EA3C5DBD1}" destId="{C6929559-EA5C-4FCC-A2E9-745B66AA2DC3}" srcOrd="0" destOrd="0" presId="urn:microsoft.com/office/officeart/2005/8/layout/hierarchy6"/>
    <dgm:cxn modelId="{9A060CE7-68CF-4624-96AF-361CBCC11687}" srcId="{05CE0773-7804-4854-B885-805A6C1271F2}" destId="{9B973F60-A2DE-4CF2-99D0-0BF3CD244886}" srcOrd="1" destOrd="0" parTransId="{BD0AB752-601E-4C59-9EB7-06BF5DBA305A}" sibTransId="{5E25A8FE-F05D-4941-A90C-36B8DDFA61E9}"/>
    <dgm:cxn modelId="{489638A1-5D27-453A-AE71-1065F765FDCE}" srcId="{DD9B8F93-3F17-4CB4-AD1A-5CBE8FEA34ED}" destId="{6C69B4C5-5CE9-40DE-8AD2-FE188C7E63C1}" srcOrd="2" destOrd="0" parTransId="{3EA3BF7E-414E-4560-A305-F71E6FAA5697}" sibTransId="{C6C17BF6-81BB-4795-8280-1F7CD987AF41}"/>
    <dgm:cxn modelId="{7465441D-BC8E-40C2-A53F-AA4E08D25F4C}" type="presOf" srcId="{9977CB99-80AF-45AE-BA78-E364EF3C2191}" destId="{831EF967-B7F6-4BF0-B691-F924103F7DBA}" srcOrd="0" destOrd="0" presId="urn:microsoft.com/office/officeart/2005/8/layout/hierarchy6"/>
    <dgm:cxn modelId="{59C4B45D-D2D4-43FE-B7B0-6863035E4C1B}" srcId="{05CE0773-7804-4854-B885-805A6C1271F2}" destId="{6ED82BE1-4F06-4373-AB99-3A2AEBE1FE06}" srcOrd="3" destOrd="0" parTransId="{92E556E7-0B4B-4A91-AD68-0A252B423DB6}" sibTransId="{6E3083DF-5DDF-4AB2-9932-8F335939C1EB}"/>
    <dgm:cxn modelId="{19789A6C-55CC-468B-9BA3-0A7D9CE9A164}" type="presOf" srcId="{9B973F60-A2DE-4CF2-99D0-0BF3CD244886}" destId="{2C2AC5BC-81B0-40A1-8D3A-82EABE0AB302}" srcOrd="0" destOrd="0" presId="urn:microsoft.com/office/officeart/2005/8/layout/hierarchy6"/>
    <dgm:cxn modelId="{9A9DC201-21E1-4532-8201-1B342B61B11B}" type="presOf" srcId="{3EA3BF7E-414E-4560-A305-F71E6FAA5697}" destId="{8200A448-C5C0-44B8-BAED-49992AEDFADB}" srcOrd="0" destOrd="0" presId="urn:microsoft.com/office/officeart/2005/8/layout/hierarchy6"/>
    <dgm:cxn modelId="{936CC94F-D6ED-4237-B41B-6205CC5FDF8B}" type="presOf" srcId="{E0C0AF72-090C-4728-977F-B80C73361702}" destId="{E359C032-2725-4024-98A8-8AE7D0FC3586}" srcOrd="0" destOrd="0" presId="urn:microsoft.com/office/officeart/2005/8/layout/hierarchy6"/>
    <dgm:cxn modelId="{E6AC8F5D-B5C0-40B0-A7B1-C6BA44401C23}" type="presOf" srcId="{F0CE1CFC-A2EF-4364-A211-F65BC5B6EB5A}" destId="{33579683-A154-4414-A84B-641D24855EAC}" srcOrd="0" destOrd="0" presId="urn:microsoft.com/office/officeart/2005/8/layout/hierarchy6"/>
    <dgm:cxn modelId="{F69C1A95-5155-404F-8EA6-22D1A75896DF}" srcId="{F2EFA1B4-ECAD-4FDD-BC56-F7B464CACDC7}" destId="{E6FF5776-6A2C-421D-A9A8-A006153B1E53}" srcOrd="0" destOrd="0" parTransId="{D1DE4379-9EEE-40DA-868A-5DD3966A6B12}" sibTransId="{AAFCE41A-5E26-44D6-B1BF-F7EFF123714F}"/>
    <dgm:cxn modelId="{00E3A717-D86D-4833-98B2-AB76AD44A057}" srcId="{F2EFA1B4-ECAD-4FDD-BC56-F7B464CACDC7}" destId="{544867D1-CDA0-4417-A3BC-F6CC5AE3FF56}" srcOrd="1" destOrd="0" parTransId="{26589094-A3BA-4CB0-B521-2E6EA3C5DBD1}" sibTransId="{5105A9D2-70EE-479E-AD83-BB5B22B8610C}"/>
    <dgm:cxn modelId="{CF841E79-3E9C-4695-BE8E-B73F9382E9FA}" type="presOf" srcId="{05CE0773-7804-4854-B885-805A6C1271F2}" destId="{58B1AB5E-DAC7-488A-AAD9-8FECA7C8587A}" srcOrd="0" destOrd="0" presId="urn:microsoft.com/office/officeart/2005/8/layout/hierarchy6"/>
    <dgm:cxn modelId="{CDB0194A-B0CF-430E-A2A5-34A5B7C064DC}" type="presOf" srcId="{D1DE4379-9EEE-40DA-868A-5DD3966A6B12}" destId="{4C3D3066-55F4-4E28-8E16-09A1290EF093}" srcOrd="0" destOrd="0" presId="urn:microsoft.com/office/officeart/2005/8/layout/hierarchy6"/>
    <dgm:cxn modelId="{64B9D439-3262-40CE-8DF9-DF047731DBAE}" type="presOf" srcId="{DD9B8F93-3F17-4CB4-AD1A-5CBE8FEA34ED}" destId="{2B99BC89-5458-4A2E-AC6C-C767085BC744}" srcOrd="0" destOrd="0" presId="urn:microsoft.com/office/officeart/2005/8/layout/hierarchy6"/>
    <dgm:cxn modelId="{FB7BD7A9-BC9D-4AB6-A46D-699236822E8D}" type="presOf" srcId="{F2EFA1B4-ECAD-4FDD-BC56-F7B464CACDC7}" destId="{3A600982-F155-4D22-A1A9-ED63A3EC0C3F}" srcOrd="0" destOrd="0" presId="urn:microsoft.com/office/officeart/2005/8/layout/hierarchy6"/>
    <dgm:cxn modelId="{68684955-040F-4CAF-9418-C871683BFD4D}" type="presOf" srcId="{F02FD8F7-A8F8-4C95-AA38-3CA3B58B883F}" destId="{F02EC619-9969-4AFB-9645-68300C112890}" srcOrd="1" destOrd="0" presId="urn:microsoft.com/office/officeart/2005/8/layout/hierarchy6"/>
    <dgm:cxn modelId="{8C996796-F36E-4CAF-91E4-DBB597DABD18}" type="presOf" srcId="{6ED82BE1-4F06-4373-AB99-3A2AEBE1FE06}" destId="{64151B2D-8748-4E8A-890D-AD1937419806}" srcOrd="1" destOrd="0" presId="urn:microsoft.com/office/officeart/2005/8/layout/hierarchy6"/>
    <dgm:cxn modelId="{22D0E896-CBED-4509-93F8-4099CAF5733D}" type="presOf" srcId="{E6FF5776-6A2C-421D-A9A8-A006153B1E53}" destId="{56F2239B-5AC6-4D64-A39C-416D625E049A}" srcOrd="0" destOrd="0" presId="urn:microsoft.com/office/officeart/2005/8/layout/hierarchy6"/>
    <dgm:cxn modelId="{E25F3F05-5B07-43D3-B241-207261CCC588}" type="presOf" srcId="{6ED82BE1-4F06-4373-AB99-3A2AEBE1FE06}" destId="{1B77DD7E-E3D5-4B9E-BA16-3889E6A6E9F9}" srcOrd="0" destOrd="0" presId="urn:microsoft.com/office/officeart/2005/8/layout/hierarchy6"/>
    <dgm:cxn modelId="{9D844957-BCCC-423F-B041-D4F46C91A242}" type="presOf" srcId="{A03E14B6-C574-4D9E-8D1C-7877E51192F5}" destId="{D960E841-B76D-44E5-A199-DC4D37E96293}" srcOrd="0" destOrd="0" presId="urn:microsoft.com/office/officeart/2005/8/layout/hierarchy6"/>
    <dgm:cxn modelId="{C89D36FB-B5B9-4359-BD80-60AEBE0C2302}" srcId="{6C69B4C5-5CE9-40DE-8AD2-FE188C7E63C1}" destId="{31E467DF-8A4F-403A-8652-CA5ECA97273C}" srcOrd="1" destOrd="0" parTransId="{D25AD563-6DE9-41B4-8EA8-10A9A6346BAD}" sibTransId="{DCDF7E23-9217-4DDF-8EF2-DA07B0E07C05}"/>
    <dgm:cxn modelId="{DCEF9278-1746-4B1D-B7DF-229F77A6C75D}" srcId="{6C69B4C5-5CE9-40DE-8AD2-FE188C7E63C1}" destId="{815876EF-4237-42A7-9E0F-FD2D79A61910}" srcOrd="0" destOrd="0" parTransId="{7A9FA103-055C-4B22-9B75-912CF14A610A}" sibTransId="{6FEA3264-D03E-4BFE-A13E-95780C77E8FD}"/>
    <dgm:cxn modelId="{37EBC90F-C557-4D9D-802F-4A75FA7D59BD}" type="presOf" srcId="{7A9FA103-055C-4B22-9B75-912CF14A610A}" destId="{A53D39F9-2D2B-4BFB-B48D-42CF2B721754}" srcOrd="0" destOrd="0" presId="urn:microsoft.com/office/officeart/2005/8/layout/hierarchy6"/>
    <dgm:cxn modelId="{5C83D4D8-E026-46C6-B452-C517E00D4A4B}" type="presOf" srcId="{815876EF-4237-42A7-9E0F-FD2D79A61910}" destId="{72C2CECA-C75F-4FD9-A48F-7BE34BE944C7}" srcOrd="0" destOrd="0" presId="urn:microsoft.com/office/officeart/2005/8/layout/hierarchy6"/>
    <dgm:cxn modelId="{6D85A671-75E2-41DB-BC7F-AD3920CEFF2D}" srcId="{F0CE1CFC-A2EF-4364-A211-F65BC5B6EB5A}" destId="{9977CB99-80AF-45AE-BA78-E364EF3C2191}" srcOrd="2" destOrd="0" parTransId="{302F8397-2307-481E-BA5C-54C17D75C0CE}" sibTransId="{6123726A-BCF6-4C72-9B36-BF9AC6F858EE}"/>
    <dgm:cxn modelId="{CAC14478-6C98-46A9-A4C3-0375E4C644F0}" type="presOf" srcId="{544867D1-CDA0-4417-A3BC-F6CC5AE3FF56}" destId="{F23372BE-49A9-4C8E-BA10-E758202876F4}" srcOrd="0" destOrd="0" presId="urn:microsoft.com/office/officeart/2005/8/layout/hierarchy6"/>
    <dgm:cxn modelId="{3D04736E-6772-4F3D-8ADB-CD0454058CD0}" type="presOf" srcId="{9B973F60-A2DE-4CF2-99D0-0BF3CD244886}" destId="{B516520D-96B3-466A-B47F-2465AA5E5404}" srcOrd="1" destOrd="0" presId="urn:microsoft.com/office/officeart/2005/8/layout/hierarchy6"/>
    <dgm:cxn modelId="{66AE37B5-28A9-443C-ADF6-7F057A269DEE}" srcId="{DD9B8F93-3F17-4CB4-AD1A-5CBE8FEA34ED}" destId="{F0CE1CFC-A2EF-4364-A211-F65BC5B6EB5A}" srcOrd="0" destOrd="0" parTransId="{8226B880-9DEC-4455-8333-53F70D5D3739}" sibTransId="{CCAA9220-0773-436C-8454-C467AC379923}"/>
    <dgm:cxn modelId="{AAABD86D-2C03-46D6-B7D2-CC221E7918E5}" srcId="{F0CE1CFC-A2EF-4364-A211-F65BC5B6EB5A}" destId="{A03E14B6-C574-4D9E-8D1C-7877E51192F5}" srcOrd="0" destOrd="0" parTransId="{E0C0AF72-090C-4728-977F-B80C73361702}" sibTransId="{C366BCA2-69E4-49B5-9D9E-65E96DB4646A}"/>
    <dgm:cxn modelId="{334E9802-B73A-4A57-B9BF-FCB3BBCE91D2}" type="presOf" srcId="{4661A723-E682-46F8-98AC-582C6E7076AC}" destId="{BA0D2590-3500-4F37-A4B6-B07CB866A080}" srcOrd="0" destOrd="0" presId="urn:microsoft.com/office/officeart/2005/8/layout/hierarchy6"/>
    <dgm:cxn modelId="{4047F082-108B-4A55-8C76-768FB5268375}" type="presOf" srcId="{8226B880-9DEC-4455-8333-53F70D5D3739}" destId="{0C5D6715-FF01-41F3-BDA4-3BA9A87E4A67}" srcOrd="0" destOrd="0" presId="urn:microsoft.com/office/officeart/2005/8/layout/hierarchy6"/>
    <dgm:cxn modelId="{DDD2BE4A-3111-4946-9A1D-0E6ACDE5545A}" type="presOf" srcId="{DA561563-85D2-43BF-90D8-008ED160D1BF}" destId="{BF7BC117-2F54-4FC8-B524-EB32CB4631C9}" srcOrd="0" destOrd="0" presId="urn:microsoft.com/office/officeart/2005/8/layout/hierarchy6"/>
    <dgm:cxn modelId="{1184B8DB-667B-4AC1-AEF7-C2B8C1417D8F}" srcId="{DD9B8F93-3F17-4CB4-AD1A-5CBE8FEA34ED}" destId="{F2EFA1B4-ECAD-4FDD-BC56-F7B464CACDC7}" srcOrd="1" destOrd="0" parTransId="{DA561563-85D2-43BF-90D8-008ED160D1BF}" sibTransId="{21953ACE-1540-4D71-9A28-01A559A305BE}"/>
    <dgm:cxn modelId="{05EF8821-FE78-412A-8AC3-8D8F56373949}" type="presOf" srcId="{CCEA312B-B3D3-4065-A10F-F09805078FA8}" destId="{8591DA73-C897-4869-B66E-21D8C337B95D}" srcOrd="0" destOrd="0" presId="urn:microsoft.com/office/officeart/2005/8/layout/hierarchy6"/>
    <dgm:cxn modelId="{E2D0EA18-3A6E-4E68-ABCC-DCF911BC51EC}" type="presOf" srcId="{F02FD8F7-A8F8-4C95-AA38-3CA3B58B883F}" destId="{3937F7D5-0869-4FFE-8144-B3ED22961786}" srcOrd="0" destOrd="0" presId="urn:microsoft.com/office/officeart/2005/8/layout/hierarchy6"/>
    <dgm:cxn modelId="{207054E9-3E8B-4364-89DC-726B3AEB6ACD}" type="presOf" srcId="{302F8397-2307-481E-BA5C-54C17D75C0CE}" destId="{6A025ED4-2DFC-4488-813A-762207BDED62}" srcOrd="0" destOrd="0" presId="urn:microsoft.com/office/officeart/2005/8/layout/hierarchy6"/>
    <dgm:cxn modelId="{C832A412-EBF1-4EA2-A572-9BAA99BDC7CE}" type="presOf" srcId="{31E467DF-8A4F-403A-8652-CA5ECA97273C}" destId="{75A28870-0E89-4740-9169-EC36982DFBEB}" srcOrd="0" destOrd="0" presId="urn:microsoft.com/office/officeart/2005/8/layout/hierarchy6"/>
    <dgm:cxn modelId="{D16A0543-17DC-480D-9842-98A7EDFB1229}" type="presOf" srcId="{6C69B4C5-5CE9-40DE-8AD2-FE188C7E63C1}" destId="{370D65CE-6858-4951-B5CE-06B4F273A4D5}" srcOrd="0" destOrd="0" presId="urn:microsoft.com/office/officeart/2005/8/layout/hierarchy6"/>
    <dgm:cxn modelId="{351F7A06-4885-4765-8BC2-225BED742C79}" srcId="{F0CE1CFC-A2EF-4364-A211-F65BC5B6EB5A}" destId="{4661A723-E682-46F8-98AC-582C6E7076AC}" srcOrd="1" destOrd="0" parTransId="{CCEA312B-B3D3-4065-A10F-F09805078FA8}" sibTransId="{BCE4CDE0-4A71-4693-9D58-FAC6F5F54FE1}"/>
    <dgm:cxn modelId="{9A392CCC-4029-4380-AD6C-D328AA94CDDF}" type="presParOf" srcId="{58B1AB5E-DAC7-488A-AAD9-8FECA7C8587A}" destId="{8F451BE7-8931-4576-BF9F-2984C0C493B0}" srcOrd="0" destOrd="0" presId="urn:microsoft.com/office/officeart/2005/8/layout/hierarchy6"/>
    <dgm:cxn modelId="{53C3AD0F-781F-42CD-BFC7-7BFCD91DEBEA}" type="presParOf" srcId="{8F451BE7-8931-4576-BF9F-2984C0C493B0}" destId="{4228FDA3-A55E-4600-94C9-3FBE061E5E59}" srcOrd="0" destOrd="0" presId="urn:microsoft.com/office/officeart/2005/8/layout/hierarchy6"/>
    <dgm:cxn modelId="{EDD3E428-2750-44FD-915E-15FBB708C26D}" type="presParOf" srcId="{8F451BE7-8931-4576-BF9F-2984C0C493B0}" destId="{147C185C-2A7E-4ECF-ABE2-DC9F8D0D8947}" srcOrd="1" destOrd="0" presId="urn:microsoft.com/office/officeart/2005/8/layout/hierarchy6"/>
    <dgm:cxn modelId="{C386BBE0-93EE-4D23-A895-1BA5B283F7F7}" type="presParOf" srcId="{147C185C-2A7E-4ECF-ABE2-DC9F8D0D8947}" destId="{45320EA1-A328-4287-B32E-AF9B735EAB1D}" srcOrd="0" destOrd="0" presId="urn:microsoft.com/office/officeart/2005/8/layout/hierarchy6"/>
    <dgm:cxn modelId="{568E17A6-543D-4A87-8940-46C6C26D6A77}" type="presParOf" srcId="{45320EA1-A328-4287-B32E-AF9B735EAB1D}" destId="{2B99BC89-5458-4A2E-AC6C-C767085BC744}" srcOrd="0" destOrd="0" presId="urn:microsoft.com/office/officeart/2005/8/layout/hierarchy6"/>
    <dgm:cxn modelId="{41C6BB61-3F24-430E-BD87-34A37302A304}" type="presParOf" srcId="{45320EA1-A328-4287-B32E-AF9B735EAB1D}" destId="{9D86D685-2706-4743-B7E0-A14C65FE111A}" srcOrd="1" destOrd="0" presId="urn:microsoft.com/office/officeart/2005/8/layout/hierarchy6"/>
    <dgm:cxn modelId="{E72762AC-94CB-4553-A373-1563017CF99E}" type="presParOf" srcId="{9D86D685-2706-4743-B7E0-A14C65FE111A}" destId="{0C5D6715-FF01-41F3-BDA4-3BA9A87E4A67}" srcOrd="0" destOrd="0" presId="urn:microsoft.com/office/officeart/2005/8/layout/hierarchy6"/>
    <dgm:cxn modelId="{CD5C6780-5E78-4775-8405-DBA59B1E8EFC}" type="presParOf" srcId="{9D86D685-2706-4743-B7E0-A14C65FE111A}" destId="{414AA94B-9606-47E1-87E0-2E72004555A6}" srcOrd="1" destOrd="0" presId="urn:microsoft.com/office/officeart/2005/8/layout/hierarchy6"/>
    <dgm:cxn modelId="{60781B02-DA41-4CDA-8E13-8D1EE9C7FBE4}" type="presParOf" srcId="{414AA94B-9606-47E1-87E0-2E72004555A6}" destId="{33579683-A154-4414-A84B-641D24855EAC}" srcOrd="0" destOrd="0" presId="urn:microsoft.com/office/officeart/2005/8/layout/hierarchy6"/>
    <dgm:cxn modelId="{16DB2D38-1F31-4E4B-B60A-7CE6E47F07D1}" type="presParOf" srcId="{414AA94B-9606-47E1-87E0-2E72004555A6}" destId="{950D3E90-D874-4256-A793-568B908936F9}" srcOrd="1" destOrd="0" presId="urn:microsoft.com/office/officeart/2005/8/layout/hierarchy6"/>
    <dgm:cxn modelId="{305C3446-6C94-4758-A499-CB118919DC4D}" type="presParOf" srcId="{950D3E90-D874-4256-A793-568B908936F9}" destId="{E359C032-2725-4024-98A8-8AE7D0FC3586}" srcOrd="0" destOrd="0" presId="urn:microsoft.com/office/officeart/2005/8/layout/hierarchy6"/>
    <dgm:cxn modelId="{30B5E4EF-E33D-4364-B5A2-85D4EAF03F07}" type="presParOf" srcId="{950D3E90-D874-4256-A793-568B908936F9}" destId="{48F3313C-89E5-403B-80B8-99AD5EE1DA4C}" srcOrd="1" destOrd="0" presId="urn:microsoft.com/office/officeart/2005/8/layout/hierarchy6"/>
    <dgm:cxn modelId="{E51B3A0B-E656-4C90-9461-F6AB416C8F4A}" type="presParOf" srcId="{48F3313C-89E5-403B-80B8-99AD5EE1DA4C}" destId="{D960E841-B76D-44E5-A199-DC4D37E96293}" srcOrd="0" destOrd="0" presId="urn:microsoft.com/office/officeart/2005/8/layout/hierarchy6"/>
    <dgm:cxn modelId="{7C722868-B6DE-4B78-9149-96E930ABA3FE}" type="presParOf" srcId="{48F3313C-89E5-403B-80B8-99AD5EE1DA4C}" destId="{1DBBD59F-F3E9-470A-8AB9-B163515A1008}" srcOrd="1" destOrd="0" presId="urn:microsoft.com/office/officeart/2005/8/layout/hierarchy6"/>
    <dgm:cxn modelId="{CCE41EE6-056A-4312-A09E-3CB7CCE83DCE}" type="presParOf" srcId="{950D3E90-D874-4256-A793-568B908936F9}" destId="{8591DA73-C897-4869-B66E-21D8C337B95D}" srcOrd="2" destOrd="0" presId="urn:microsoft.com/office/officeart/2005/8/layout/hierarchy6"/>
    <dgm:cxn modelId="{E6E17C82-D881-4F07-A3B0-75F7A549211B}" type="presParOf" srcId="{950D3E90-D874-4256-A793-568B908936F9}" destId="{1C59145C-D86E-4E83-83A1-BF8D1B801278}" srcOrd="3" destOrd="0" presId="urn:microsoft.com/office/officeart/2005/8/layout/hierarchy6"/>
    <dgm:cxn modelId="{3D49E772-E06C-418D-A4D7-65AE1C261CCB}" type="presParOf" srcId="{1C59145C-D86E-4E83-83A1-BF8D1B801278}" destId="{BA0D2590-3500-4F37-A4B6-B07CB866A080}" srcOrd="0" destOrd="0" presId="urn:microsoft.com/office/officeart/2005/8/layout/hierarchy6"/>
    <dgm:cxn modelId="{9F67271A-B389-4CEF-A5D4-C6C7B284A14A}" type="presParOf" srcId="{1C59145C-D86E-4E83-83A1-BF8D1B801278}" destId="{FE74AE21-0D8B-4E85-BB11-E84EA17336E4}" srcOrd="1" destOrd="0" presId="urn:microsoft.com/office/officeart/2005/8/layout/hierarchy6"/>
    <dgm:cxn modelId="{BF062574-B57D-461F-8A90-760345C7CA3D}" type="presParOf" srcId="{950D3E90-D874-4256-A793-568B908936F9}" destId="{6A025ED4-2DFC-4488-813A-762207BDED62}" srcOrd="4" destOrd="0" presId="urn:microsoft.com/office/officeart/2005/8/layout/hierarchy6"/>
    <dgm:cxn modelId="{6E0B0A25-5FE2-497D-91B2-8BD740C10291}" type="presParOf" srcId="{950D3E90-D874-4256-A793-568B908936F9}" destId="{84F96964-9553-4A34-9339-81255C27D830}" srcOrd="5" destOrd="0" presId="urn:microsoft.com/office/officeart/2005/8/layout/hierarchy6"/>
    <dgm:cxn modelId="{AA021B1F-5DA6-464C-92AB-F98D0D11DCF8}" type="presParOf" srcId="{84F96964-9553-4A34-9339-81255C27D830}" destId="{831EF967-B7F6-4BF0-B691-F924103F7DBA}" srcOrd="0" destOrd="0" presId="urn:microsoft.com/office/officeart/2005/8/layout/hierarchy6"/>
    <dgm:cxn modelId="{AFEC0F5A-0B7F-4CAE-9281-88752CBD6CCD}" type="presParOf" srcId="{84F96964-9553-4A34-9339-81255C27D830}" destId="{73ADE913-8111-493C-976F-8CA9C94ECF32}" srcOrd="1" destOrd="0" presId="urn:microsoft.com/office/officeart/2005/8/layout/hierarchy6"/>
    <dgm:cxn modelId="{5DD04F97-6F44-4DCF-9CC0-BA5C37731847}" type="presParOf" srcId="{9D86D685-2706-4743-B7E0-A14C65FE111A}" destId="{BF7BC117-2F54-4FC8-B524-EB32CB4631C9}" srcOrd="2" destOrd="0" presId="urn:microsoft.com/office/officeart/2005/8/layout/hierarchy6"/>
    <dgm:cxn modelId="{701B96A8-D538-487D-A00B-05C169F93223}" type="presParOf" srcId="{9D86D685-2706-4743-B7E0-A14C65FE111A}" destId="{F603DE39-755F-44E6-99C2-8E10D17696D4}" srcOrd="3" destOrd="0" presId="urn:microsoft.com/office/officeart/2005/8/layout/hierarchy6"/>
    <dgm:cxn modelId="{51E24C02-A53D-4E75-9BB5-F1514539B72E}" type="presParOf" srcId="{F603DE39-755F-44E6-99C2-8E10D17696D4}" destId="{3A600982-F155-4D22-A1A9-ED63A3EC0C3F}" srcOrd="0" destOrd="0" presId="urn:microsoft.com/office/officeart/2005/8/layout/hierarchy6"/>
    <dgm:cxn modelId="{75A8F7B7-BD7D-42DD-AECC-5D055DFF0B9B}" type="presParOf" srcId="{F603DE39-755F-44E6-99C2-8E10D17696D4}" destId="{8704CD21-53B1-4D6A-BF4C-4D5B736D7B35}" srcOrd="1" destOrd="0" presId="urn:microsoft.com/office/officeart/2005/8/layout/hierarchy6"/>
    <dgm:cxn modelId="{08F05F87-C355-4864-8B4D-0214EE71A74F}" type="presParOf" srcId="{8704CD21-53B1-4D6A-BF4C-4D5B736D7B35}" destId="{4C3D3066-55F4-4E28-8E16-09A1290EF093}" srcOrd="0" destOrd="0" presId="urn:microsoft.com/office/officeart/2005/8/layout/hierarchy6"/>
    <dgm:cxn modelId="{D852403F-CE4E-40F7-B17A-68BCB26B0557}" type="presParOf" srcId="{8704CD21-53B1-4D6A-BF4C-4D5B736D7B35}" destId="{927A1917-E33E-4AEA-9D55-7D58DFEE2333}" srcOrd="1" destOrd="0" presId="urn:microsoft.com/office/officeart/2005/8/layout/hierarchy6"/>
    <dgm:cxn modelId="{1C32CDD5-7D16-45C1-939E-ACC6A0635B55}" type="presParOf" srcId="{927A1917-E33E-4AEA-9D55-7D58DFEE2333}" destId="{56F2239B-5AC6-4D64-A39C-416D625E049A}" srcOrd="0" destOrd="0" presId="urn:microsoft.com/office/officeart/2005/8/layout/hierarchy6"/>
    <dgm:cxn modelId="{562DB2B6-232F-44E9-8DE3-633A76BBA7ED}" type="presParOf" srcId="{927A1917-E33E-4AEA-9D55-7D58DFEE2333}" destId="{4C24D4DC-EA81-4C4E-AB33-61701AC3C886}" srcOrd="1" destOrd="0" presId="urn:microsoft.com/office/officeart/2005/8/layout/hierarchy6"/>
    <dgm:cxn modelId="{80344D5C-4DE3-479B-8B18-CD3B0AA03AEC}" type="presParOf" srcId="{8704CD21-53B1-4D6A-BF4C-4D5B736D7B35}" destId="{C6929559-EA5C-4FCC-A2E9-745B66AA2DC3}" srcOrd="2" destOrd="0" presId="urn:microsoft.com/office/officeart/2005/8/layout/hierarchy6"/>
    <dgm:cxn modelId="{00004FA4-C9A7-45BA-9662-46E48329D8AA}" type="presParOf" srcId="{8704CD21-53B1-4D6A-BF4C-4D5B736D7B35}" destId="{E18D4328-30E2-4F71-BE51-B618CB220B67}" srcOrd="3" destOrd="0" presId="urn:microsoft.com/office/officeart/2005/8/layout/hierarchy6"/>
    <dgm:cxn modelId="{FACE74A4-9315-4491-8694-EB600BF4C9EC}" type="presParOf" srcId="{E18D4328-30E2-4F71-BE51-B618CB220B67}" destId="{F23372BE-49A9-4C8E-BA10-E758202876F4}" srcOrd="0" destOrd="0" presId="urn:microsoft.com/office/officeart/2005/8/layout/hierarchy6"/>
    <dgm:cxn modelId="{36E115A4-A9D9-4ABE-B3FE-1E6ABFFC876C}" type="presParOf" srcId="{E18D4328-30E2-4F71-BE51-B618CB220B67}" destId="{81511E2B-B5EF-4C4C-BE75-32C98F91FDC7}" srcOrd="1" destOrd="0" presId="urn:microsoft.com/office/officeart/2005/8/layout/hierarchy6"/>
    <dgm:cxn modelId="{DC4CB0F7-D015-4C2B-8D0C-2E7BA519B0E6}" type="presParOf" srcId="{9D86D685-2706-4743-B7E0-A14C65FE111A}" destId="{8200A448-C5C0-44B8-BAED-49992AEDFADB}" srcOrd="4" destOrd="0" presId="urn:microsoft.com/office/officeart/2005/8/layout/hierarchy6"/>
    <dgm:cxn modelId="{5841B6BD-4A6E-4BFB-8F7A-9117D50F8C74}" type="presParOf" srcId="{9D86D685-2706-4743-B7E0-A14C65FE111A}" destId="{7DB7F127-2043-4AC9-A235-754CA4D19677}" srcOrd="5" destOrd="0" presId="urn:microsoft.com/office/officeart/2005/8/layout/hierarchy6"/>
    <dgm:cxn modelId="{E643B046-99BB-435A-AED8-FF72D47ACF44}" type="presParOf" srcId="{7DB7F127-2043-4AC9-A235-754CA4D19677}" destId="{370D65CE-6858-4951-B5CE-06B4F273A4D5}" srcOrd="0" destOrd="0" presId="urn:microsoft.com/office/officeart/2005/8/layout/hierarchy6"/>
    <dgm:cxn modelId="{22096182-EB4E-4053-9F9C-067D1F57F175}" type="presParOf" srcId="{7DB7F127-2043-4AC9-A235-754CA4D19677}" destId="{CE2E33AD-0116-4801-9128-8D448308E0A2}" srcOrd="1" destOrd="0" presId="urn:microsoft.com/office/officeart/2005/8/layout/hierarchy6"/>
    <dgm:cxn modelId="{834073C4-5A92-4BD9-955A-C093BF8D25D2}" type="presParOf" srcId="{CE2E33AD-0116-4801-9128-8D448308E0A2}" destId="{A53D39F9-2D2B-4BFB-B48D-42CF2B721754}" srcOrd="0" destOrd="0" presId="urn:microsoft.com/office/officeart/2005/8/layout/hierarchy6"/>
    <dgm:cxn modelId="{5FF45D1E-F27B-4106-80C3-C9BC425A5047}" type="presParOf" srcId="{CE2E33AD-0116-4801-9128-8D448308E0A2}" destId="{3794D706-E091-40FB-BA39-677D6FA513C7}" srcOrd="1" destOrd="0" presId="urn:microsoft.com/office/officeart/2005/8/layout/hierarchy6"/>
    <dgm:cxn modelId="{CDAF3FB3-FE51-4E3C-A721-0E0575EFB488}" type="presParOf" srcId="{3794D706-E091-40FB-BA39-677D6FA513C7}" destId="{72C2CECA-C75F-4FD9-A48F-7BE34BE944C7}" srcOrd="0" destOrd="0" presId="urn:microsoft.com/office/officeart/2005/8/layout/hierarchy6"/>
    <dgm:cxn modelId="{5C9D5805-5E76-4DCF-91F6-847ECD0FBB7E}" type="presParOf" srcId="{3794D706-E091-40FB-BA39-677D6FA513C7}" destId="{87B59963-F863-48A0-A4CC-DAD2D6778F53}" srcOrd="1" destOrd="0" presId="urn:microsoft.com/office/officeart/2005/8/layout/hierarchy6"/>
    <dgm:cxn modelId="{142FAB03-D372-4036-9AC7-B8632F22E169}" type="presParOf" srcId="{CE2E33AD-0116-4801-9128-8D448308E0A2}" destId="{70D1F66F-A0F8-4D0B-BC70-72D6425B156A}" srcOrd="2" destOrd="0" presId="urn:microsoft.com/office/officeart/2005/8/layout/hierarchy6"/>
    <dgm:cxn modelId="{0309F1F0-E7A1-4460-A434-A6B3DD6F4CBE}" type="presParOf" srcId="{CE2E33AD-0116-4801-9128-8D448308E0A2}" destId="{1FBCFD22-B0EC-4ECF-A068-7CC89B752AB5}" srcOrd="3" destOrd="0" presId="urn:microsoft.com/office/officeart/2005/8/layout/hierarchy6"/>
    <dgm:cxn modelId="{370F72B0-59D7-4ED0-BEB2-796323A3FC1A}" type="presParOf" srcId="{1FBCFD22-B0EC-4ECF-A068-7CC89B752AB5}" destId="{75A28870-0E89-4740-9169-EC36982DFBEB}" srcOrd="0" destOrd="0" presId="urn:microsoft.com/office/officeart/2005/8/layout/hierarchy6"/>
    <dgm:cxn modelId="{D216B3C1-8D97-4B3C-94EA-C1CAE3098CD8}" type="presParOf" srcId="{1FBCFD22-B0EC-4ECF-A068-7CC89B752AB5}" destId="{C686AFD6-8832-43BE-8BA2-A210FF9261E3}" srcOrd="1" destOrd="0" presId="urn:microsoft.com/office/officeart/2005/8/layout/hierarchy6"/>
    <dgm:cxn modelId="{8A15229A-B6D6-4369-8CC8-D970D3E0E4A5}" type="presParOf" srcId="{58B1AB5E-DAC7-488A-AAD9-8FECA7C8587A}" destId="{4AB8B431-48DC-493E-98E8-EB2E051B8EC4}" srcOrd="1" destOrd="0" presId="urn:microsoft.com/office/officeart/2005/8/layout/hierarchy6"/>
    <dgm:cxn modelId="{43F6DE0A-D3D1-4D16-A87C-9491E61FF940}" type="presParOf" srcId="{4AB8B431-48DC-493E-98E8-EB2E051B8EC4}" destId="{59625878-4085-4453-9D1D-8935206985F9}" srcOrd="0" destOrd="0" presId="urn:microsoft.com/office/officeart/2005/8/layout/hierarchy6"/>
    <dgm:cxn modelId="{3E0FBA40-5DDC-4677-809C-9C441B063337}" type="presParOf" srcId="{59625878-4085-4453-9D1D-8935206985F9}" destId="{2C2AC5BC-81B0-40A1-8D3A-82EABE0AB302}" srcOrd="0" destOrd="0" presId="urn:microsoft.com/office/officeart/2005/8/layout/hierarchy6"/>
    <dgm:cxn modelId="{0CCA787E-C233-4E96-8CE0-E28979AA430D}" type="presParOf" srcId="{59625878-4085-4453-9D1D-8935206985F9}" destId="{B516520D-96B3-466A-B47F-2465AA5E5404}" srcOrd="1" destOrd="0" presId="urn:microsoft.com/office/officeart/2005/8/layout/hierarchy6"/>
    <dgm:cxn modelId="{BB4B33C2-71CE-4848-9C11-F3BE153FBB67}" type="presParOf" srcId="{4AB8B431-48DC-493E-98E8-EB2E051B8EC4}" destId="{B78881DB-66F0-4DAF-8632-82EC12B4DA29}" srcOrd="1" destOrd="0" presId="urn:microsoft.com/office/officeart/2005/8/layout/hierarchy6"/>
    <dgm:cxn modelId="{A6769349-400A-414F-A72C-5BF7565BA6A4}" type="presParOf" srcId="{B78881DB-66F0-4DAF-8632-82EC12B4DA29}" destId="{12E8BA41-D492-4E0E-A9EB-A35C9672F009}" srcOrd="0" destOrd="0" presId="urn:microsoft.com/office/officeart/2005/8/layout/hierarchy6"/>
    <dgm:cxn modelId="{88BFD268-2BF9-42B4-AD0D-79508990122A}" type="presParOf" srcId="{4AB8B431-48DC-493E-98E8-EB2E051B8EC4}" destId="{371BD221-9AF9-4C6D-968A-3FDD0A7B8464}" srcOrd="2" destOrd="0" presId="urn:microsoft.com/office/officeart/2005/8/layout/hierarchy6"/>
    <dgm:cxn modelId="{0CE5FEF6-E358-4C37-BF8D-F3B0A4482692}" type="presParOf" srcId="{371BD221-9AF9-4C6D-968A-3FDD0A7B8464}" destId="{3937F7D5-0869-4FFE-8144-B3ED22961786}" srcOrd="0" destOrd="0" presId="urn:microsoft.com/office/officeart/2005/8/layout/hierarchy6"/>
    <dgm:cxn modelId="{5DBC2265-CD52-4A0B-A955-BA78B002AEEE}" type="presParOf" srcId="{371BD221-9AF9-4C6D-968A-3FDD0A7B8464}" destId="{F02EC619-9969-4AFB-9645-68300C112890}" srcOrd="1" destOrd="0" presId="urn:microsoft.com/office/officeart/2005/8/layout/hierarchy6"/>
    <dgm:cxn modelId="{5DEA5448-5DC5-4658-8661-9B32B5190BC9}" type="presParOf" srcId="{4AB8B431-48DC-493E-98E8-EB2E051B8EC4}" destId="{4235CAD3-35E1-4818-8B78-BCCAF28ADBE8}" srcOrd="3" destOrd="0" presId="urn:microsoft.com/office/officeart/2005/8/layout/hierarchy6"/>
    <dgm:cxn modelId="{07444063-31F2-4AA0-9F57-A9717AEAD664}" type="presParOf" srcId="{4235CAD3-35E1-4818-8B78-BCCAF28ADBE8}" destId="{D46DAD32-E689-4A4B-9A42-E6AE3BD6AAC7}" srcOrd="0" destOrd="0" presId="urn:microsoft.com/office/officeart/2005/8/layout/hierarchy6"/>
    <dgm:cxn modelId="{A58A36B3-046A-4EA8-A21B-2C71F4846B61}" type="presParOf" srcId="{4AB8B431-48DC-493E-98E8-EB2E051B8EC4}" destId="{3ED4CA4B-C686-4A33-970C-4D119D832D6E}" srcOrd="4" destOrd="0" presId="urn:microsoft.com/office/officeart/2005/8/layout/hierarchy6"/>
    <dgm:cxn modelId="{543540C2-0C3F-417D-AB9A-ED720A624F45}" type="presParOf" srcId="{3ED4CA4B-C686-4A33-970C-4D119D832D6E}" destId="{1B77DD7E-E3D5-4B9E-BA16-3889E6A6E9F9}" srcOrd="0" destOrd="0" presId="urn:microsoft.com/office/officeart/2005/8/layout/hierarchy6"/>
    <dgm:cxn modelId="{7BDD96B5-DE97-4446-B897-EA98D8DA2A2C}" type="presParOf" srcId="{3ED4CA4B-C686-4A33-970C-4D119D832D6E}" destId="{64151B2D-8748-4E8A-890D-AD1937419806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CE0773-7804-4854-B885-805A6C1271F2}" type="doc">
      <dgm:prSet loTypeId="urn:microsoft.com/office/officeart/2005/8/layout/hierarchy6" loCatId="hierarchy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F0CE1CFC-A2EF-4364-A211-F65BC5B6EB5A}">
      <dgm:prSet phldrT="[Text]"/>
      <dgm:spPr/>
      <dgm:t>
        <a:bodyPr/>
        <a:lstStyle/>
        <a:p>
          <a:r>
            <a:rPr lang="en-US" dirty="0"/>
            <a:t>Country A</a:t>
          </a:r>
        </a:p>
      </dgm:t>
    </dgm:pt>
    <dgm:pt modelId="{8226B880-9DEC-4455-8333-53F70D5D3739}" type="parTrans" cxnId="{66AE37B5-28A9-443C-ADF6-7F057A269DEE}">
      <dgm:prSet/>
      <dgm:spPr/>
      <dgm:t>
        <a:bodyPr/>
        <a:lstStyle/>
        <a:p>
          <a:endParaRPr lang="en-US"/>
        </a:p>
      </dgm:t>
    </dgm:pt>
    <dgm:pt modelId="{CCAA9220-0773-436C-8454-C467AC379923}" type="sibTrans" cxnId="{66AE37B5-28A9-443C-ADF6-7F057A269DEE}">
      <dgm:prSet/>
      <dgm:spPr/>
      <dgm:t>
        <a:bodyPr/>
        <a:lstStyle/>
        <a:p>
          <a:endParaRPr lang="en-US"/>
        </a:p>
      </dgm:t>
    </dgm:pt>
    <dgm:pt modelId="{6ED82BE1-4F06-4373-AB99-3A2AEBE1FE06}">
      <dgm:prSet phldrT="[Text]"/>
      <dgm:spPr/>
      <dgm:t>
        <a:bodyPr/>
        <a:lstStyle/>
        <a:p>
          <a:r>
            <a:rPr lang="en-US" dirty="0"/>
            <a:t>Child</a:t>
          </a:r>
        </a:p>
      </dgm:t>
    </dgm:pt>
    <dgm:pt modelId="{92E556E7-0B4B-4A91-AD68-0A252B423DB6}" type="parTrans" cxnId="{59C4B45D-D2D4-43FE-B7B0-6863035E4C1B}">
      <dgm:prSet/>
      <dgm:spPr/>
      <dgm:t>
        <a:bodyPr/>
        <a:lstStyle/>
        <a:p>
          <a:endParaRPr lang="en-US"/>
        </a:p>
      </dgm:t>
    </dgm:pt>
    <dgm:pt modelId="{6E3083DF-5DDF-4AB2-9932-8F335939C1EB}" type="sibTrans" cxnId="{59C4B45D-D2D4-43FE-B7B0-6863035E4C1B}">
      <dgm:prSet/>
      <dgm:spPr/>
      <dgm:t>
        <a:bodyPr/>
        <a:lstStyle/>
        <a:p>
          <a:endParaRPr lang="en-US"/>
        </a:p>
      </dgm:t>
    </dgm:pt>
    <dgm:pt modelId="{A03E14B6-C574-4D9E-8D1C-7877E51192F5}">
      <dgm:prSet/>
      <dgm:spPr/>
      <dgm:t>
        <a:bodyPr/>
        <a:lstStyle/>
        <a:p>
          <a:r>
            <a:rPr lang="en-US" dirty="0"/>
            <a:t>A1</a:t>
          </a:r>
        </a:p>
      </dgm:t>
    </dgm:pt>
    <dgm:pt modelId="{C366BCA2-69E4-49B5-9D9E-65E96DB4646A}" type="sibTrans" cxnId="{AAABD86D-2C03-46D6-B7D2-CC221E7918E5}">
      <dgm:prSet/>
      <dgm:spPr/>
      <dgm:t>
        <a:bodyPr/>
        <a:lstStyle/>
        <a:p>
          <a:endParaRPr lang="en-US"/>
        </a:p>
      </dgm:t>
    </dgm:pt>
    <dgm:pt modelId="{E0C0AF72-090C-4728-977F-B80C73361702}" type="parTrans" cxnId="{AAABD86D-2C03-46D6-B7D2-CC221E7918E5}">
      <dgm:prSet/>
      <dgm:spPr/>
      <dgm:t>
        <a:bodyPr/>
        <a:lstStyle/>
        <a:p>
          <a:endParaRPr lang="en-US"/>
        </a:p>
      </dgm:t>
    </dgm:pt>
    <dgm:pt modelId="{4661A723-E682-46F8-98AC-582C6E7076AC}">
      <dgm:prSet/>
      <dgm:spPr/>
      <dgm:t>
        <a:bodyPr/>
        <a:lstStyle/>
        <a:p>
          <a:r>
            <a:rPr lang="en-US" dirty="0"/>
            <a:t>A2</a:t>
          </a:r>
        </a:p>
      </dgm:t>
    </dgm:pt>
    <dgm:pt modelId="{BCE4CDE0-4A71-4693-9D58-FAC6F5F54FE1}" type="sibTrans" cxnId="{351F7A06-4885-4765-8BC2-225BED742C79}">
      <dgm:prSet/>
      <dgm:spPr/>
      <dgm:t>
        <a:bodyPr/>
        <a:lstStyle/>
        <a:p>
          <a:endParaRPr lang="en-US"/>
        </a:p>
      </dgm:t>
    </dgm:pt>
    <dgm:pt modelId="{CCEA312B-B3D3-4065-A10F-F09805078FA8}" type="parTrans" cxnId="{351F7A06-4885-4765-8BC2-225BED742C79}">
      <dgm:prSet/>
      <dgm:spPr/>
      <dgm:t>
        <a:bodyPr/>
        <a:lstStyle/>
        <a:p>
          <a:endParaRPr lang="en-US"/>
        </a:p>
      </dgm:t>
    </dgm:pt>
    <dgm:pt modelId="{F02FD8F7-A8F8-4C95-AA38-3CA3B58B883F}">
      <dgm:prSet phldrT="[Text]"/>
      <dgm:spPr/>
      <dgm:t>
        <a:bodyPr/>
        <a:lstStyle/>
        <a:p>
          <a:r>
            <a:rPr lang="en-US" dirty="0"/>
            <a:t>Country</a:t>
          </a:r>
        </a:p>
      </dgm:t>
    </dgm:pt>
    <dgm:pt modelId="{A4AD7A1F-A32B-434A-9275-C2FAE3007DE8}" type="sibTrans" cxnId="{F0C2921A-5636-42B0-8788-D18A272C8AB8}">
      <dgm:prSet/>
      <dgm:spPr/>
      <dgm:t>
        <a:bodyPr/>
        <a:lstStyle/>
        <a:p>
          <a:endParaRPr lang="en-US"/>
        </a:p>
      </dgm:t>
    </dgm:pt>
    <dgm:pt modelId="{2B284DE8-AA4D-4883-B2AA-CBB9269053B0}" type="parTrans" cxnId="{F0C2921A-5636-42B0-8788-D18A272C8AB8}">
      <dgm:prSet/>
      <dgm:spPr/>
      <dgm:t>
        <a:bodyPr/>
        <a:lstStyle/>
        <a:p>
          <a:endParaRPr lang="en-US"/>
        </a:p>
      </dgm:t>
    </dgm:pt>
    <dgm:pt modelId="{9977CB99-80AF-45AE-BA78-E364EF3C2191}">
      <dgm:prSet/>
      <dgm:spPr/>
      <dgm:t>
        <a:bodyPr/>
        <a:lstStyle/>
        <a:p>
          <a:r>
            <a:rPr lang="en-US" dirty="0"/>
            <a:t>A3</a:t>
          </a:r>
        </a:p>
      </dgm:t>
    </dgm:pt>
    <dgm:pt modelId="{302F8397-2307-481E-BA5C-54C17D75C0CE}" type="parTrans" cxnId="{6D85A671-75E2-41DB-BC7F-AD3920CEFF2D}">
      <dgm:prSet/>
      <dgm:spPr/>
      <dgm:t>
        <a:bodyPr/>
        <a:lstStyle/>
        <a:p>
          <a:endParaRPr lang="en-US"/>
        </a:p>
      </dgm:t>
    </dgm:pt>
    <dgm:pt modelId="{6123726A-BCF6-4C72-9B36-BF9AC6F858EE}" type="sibTrans" cxnId="{6D85A671-75E2-41DB-BC7F-AD3920CEFF2D}">
      <dgm:prSet/>
      <dgm:spPr/>
      <dgm:t>
        <a:bodyPr/>
        <a:lstStyle/>
        <a:p>
          <a:endParaRPr lang="en-US"/>
        </a:p>
      </dgm:t>
    </dgm:pt>
    <dgm:pt modelId="{DD9B8F93-3F17-4CB4-AD1A-5CBE8FEA34ED}">
      <dgm:prSet/>
      <dgm:spPr/>
      <dgm:t>
        <a:bodyPr/>
        <a:lstStyle/>
        <a:p>
          <a:r>
            <a:rPr lang="en-US" dirty="0"/>
            <a:t>World</a:t>
          </a:r>
        </a:p>
      </dgm:t>
    </dgm:pt>
    <dgm:pt modelId="{7A95EC69-C550-4F4D-8396-073BBF7BBF9F}" type="parTrans" cxnId="{9E35649C-044A-46C7-97B3-FD1EF7F84151}">
      <dgm:prSet/>
      <dgm:spPr/>
      <dgm:t>
        <a:bodyPr/>
        <a:lstStyle/>
        <a:p>
          <a:endParaRPr lang="en-US"/>
        </a:p>
      </dgm:t>
    </dgm:pt>
    <dgm:pt modelId="{EABB74B3-2360-4E42-8118-76BBC5FCB251}" type="sibTrans" cxnId="{9E35649C-044A-46C7-97B3-FD1EF7F84151}">
      <dgm:prSet/>
      <dgm:spPr/>
      <dgm:t>
        <a:bodyPr/>
        <a:lstStyle/>
        <a:p>
          <a:endParaRPr lang="en-US"/>
        </a:p>
      </dgm:t>
    </dgm:pt>
    <dgm:pt modelId="{9B973F60-A2DE-4CF2-99D0-0BF3CD244886}">
      <dgm:prSet phldrT="[Text]"/>
      <dgm:spPr/>
      <dgm:t>
        <a:bodyPr/>
        <a:lstStyle/>
        <a:p>
          <a:r>
            <a:rPr lang="en-US" dirty="0"/>
            <a:t>World</a:t>
          </a:r>
        </a:p>
      </dgm:t>
    </dgm:pt>
    <dgm:pt modelId="{BD0AB752-601E-4C59-9EB7-06BF5DBA305A}" type="parTrans" cxnId="{9A060CE7-68CF-4624-96AF-361CBCC11687}">
      <dgm:prSet/>
      <dgm:spPr/>
      <dgm:t>
        <a:bodyPr/>
        <a:lstStyle/>
        <a:p>
          <a:endParaRPr lang="en-US"/>
        </a:p>
      </dgm:t>
    </dgm:pt>
    <dgm:pt modelId="{5E25A8FE-F05D-4941-A90C-36B8DDFA61E9}" type="sibTrans" cxnId="{9A060CE7-68CF-4624-96AF-361CBCC11687}">
      <dgm:prSet/>
      <dgm:spPr/>
      <dgm:t>
        <a:bodyPr/>
        <a:lstStyle/>
        <a:p>
          <a:endParaRPr lang="en-US"/>
        </a:p>
      </dgm:t>
    </dgm:pt>
    <dgm:pt modelId="{6C69B4C5-5CE9-40DE-8AD2-FE188C7E63C1}">
      <dgm:prSet/>
      <dgm:spPr/>
      <dgm:t>
        <a:bodyPr/>
        <a:lstStyle/>
        <a:p>
          <a:r>
            <a:rPr lang="en-US" dirty="0"/>
            <a:t>Country C</a:t>
          </a:r>
        </a:p>
      </dgm:t>
    </dgm:pt>
    <dgm:pt modelId="{3EA3BF7E-414E-4560-A305-F71E6FAA5697}" type="parTrans" cxnId="{489638A1-5D27-453A-AE71-1065F765FDCE}">
      <dgm:prSet/>
      <dgm:spPr/>
      <dgm:t>
        <a:bodyPr/>
        <a:lstStyle/>
        <a:p>
          <a:endParaRPr lang="en-US"/>
        </a:p>
      </dgm:t>
    </dgm:pt>
    <dgm:pt modelId="{C6C17BF6-81BB-4795-8280-1F7CD987AF41}" type="sibTrans" cxnId="{489638A1-5D27-453A-AE71-1065F765FDCE}">
      <dgm:prSet/>
      <dgm:spPr/>
      <dgm:t>
        <a:bodyPr/>
        <a:lstStyle/>
        <a:p>
          <a:endParaRPr lang="en-US"/>
        </a:p>
      </dgm:t>
    </dgm:pt>
    <dgm:pt modelId="{F2EFA1B4-ECAD-4FDD-BC56-F7B464CACDC7}">
      <dgm:prSet/>
      <dgm:spPr/>
      <dgm:t>
        <a:bodyPr/>
        <a:lstStyle/>
        <a:p>
          <a:r>
            <a:rPr lang="en-US" dirty="0"/>
            <a:t>Country B</a:t>
          </a:r>
        </a:p>
      </dgm:t>
    </dgm:pt>
    <dgm:pt modelId="{DA561563-85D2-43BF-90D8-008ED160D1BF}" type="parTrans" cxnId="{1184B8DB-667B-4AC1-AEF7-C2B8C1417D8F}">
      <dgm:prSet/>
      <dgm:spPr/>
      <dgm:t>
        <a:bodyPr/>
        <a:lstStyle/>
        <a:p>
          <a:endParaRPr lang="en-US"/>
        </a:p>
      </dgm:t>
    </dgm:pt>
    <dgm:pt modelId="{21953ACE-1540-4D71-9A28-01A559A305BE}" type="sibTrans" cxnId="{1184B8DB-667B-4AC1-AEF7-C2B8C1417D8F}">
      <dgm:prSet/>
      <dgm:spPr/>
      <dgm:t>
        <a:bodyPr/>
        <a:lstStyle/>
        <a:p>
          <a:endParaRPr lang="en-US"/>
        </a:p>
      </dgm:t>
    </dgm:pt>
    <dgm:pt modelId="{E6FF5776-6A2C-421D-A9A8-A006153B1E53}">
      <dgm:prSet/>
      <dgm:spPr/>
      <dgm:t>
        <a:bodyPr/>
        <a:lstStyle/>
        <a:p>
          <a:r>
            <a:rPr lang="en-US" dirty="0"/>
            <a:t>B1</a:t>
          </a:r>
        </a:p>
      </dgm:t>
    </dgm:pt>
    <dgm:pt modelId="{D1DE4379-9EEE-40DA-868A-5DD3966A6B12}" type="parTrans" cxnId="{F69C1A95-5155-404F-8EA6-22D1A75896DF}">
      <dgm:prSet/>
      <dgm:spPr/>
      <dgm:t>
        <a:bodyPr/>
        <a:lstStyle/>
        <a:p>
          <a:endParaRPr lang="en-US"/>
        </a:p>
      </dgm:t>
    </dgm:pt>
    <dgm:pt modelId="{AAFCE41A-5E26-44D6-B1BF-F7EFF123714F}" type="sibTrans" cxnId="{F69C1A95-5155-404F-8EA6-22D1A75896DF}">
      <dgm:prSet/>
      <dgm:spPr/>
      <dgm:t>
        <a:bodyPr/>
        <a:lstStyle/>
        <a:p>
          <a:endParaRPr lang="en-US"/>
        </a:p>
      </dgm:t>
    </dgm:pt>
    <dgm:pt modelId="{544867D1-CDA0-4417-A3BC-F6CC5AE3FF56}">
      <dgm:prSet/>
      <dgm:spPr/>
      <dgm:t>
        <a:bodyPr/>
        <a:lstStyle/>
        <a:p>
          <a:r>
            <a:rPr lang="en-US" dirty="0"/>
            <a:t>B2</a:t>
          </a:r>
        </a:p>
      </dgm:t>
    </dgm:pt>
    <dgm:pt modelId="{26589094-A3BA-4CB0-B521-2E6EA3C5DBD1}" type="parTrans" cxnId="{00E3A717-D86D-4833-98B2-AB76AD44A057}">
      <dgm:prSet/>
      <dgm:spPr/>
      <dgm:t>
        <a:bodyPr/>
        <a:lstStyle/>
        <a:p>
          <a:endParaRPr lang="en-US"/>
        </a:p>
      </dgm:t>
    </dgm:pt>
    <dgm:pt modelId="{5105A9D2-70EE-479E-AD83-BB5B22B8610C}" type="sibTrans" cxnId="{00E3A717-D86D-4833-98B2-AB76AD44A057}">
      <dgm:prSet/>
      <dgm:spPr/>
      <dgm:t>
        <a:bodyPr/>
        <a:lstStyle/>
        <a:p>
          <a:endParaRPr lang="en-US"/>
        </a:p>
      </dgm:t>
    </dgm:pt>
    <dgm:pt modelId="{815876EF-4237-42A7-9E0F-FD2D79A61910}">
      <dgm:prSet/>
      <dgm:spPr/>
      <dgm:t>
        <a:bodyPr/>
        <a:lstStyle/>
        <a:p>
          <a:r>
            <a:rPr lang="en-US" dirty="0"/>
            <a:t>C1</a:t>
          </a:r>
        </a:p>
      </dgm:t>
    </dgm:pt>
    <dgm:pt modelId="{7A9FA103-055C-4B22-9B75-912CF14A610A}" type="parTrans" cxnId="{DCEF9278-1746-4B1D-B7DF-229F77A6C75D}">
      <dgm:prSet/>
      <dgm:spPr/>
      <dgm:t>
        <a:bodyPr/>
        <a:lstStyle/>
        <a:p>
          <a:endParaRPr lang="en-US"/>
        </a:p>
      </dgm:t>
    </dgm:pt>
    <dgm:pt modelId="{6FEA3264-D03E-4BFE-A13E-95780C77E8FD}" type="sibTrans" cxnId="{DCEF9278-1746-4B1D-B7DF-229F77A6C75D}">
      <dgm:prSet/>
      <dgm:spPr/>
      <dgm:t>
        <a:bodyPr/>
        <a:lstStyle/>
        <a:p>
          <a:endParaRPr lang="en-US"/>
        </a:p>
      </dgm:t>
    </dgm:pt>
    <dgm:pt modelId="{31E467DF-8A4F-403A-8652-CA5ECA97273C}">
      <dgm:prSet/>
      <dgm:spPr/>
      <dgm:t>
        <a:bodyPr/>
        <a:lstStyle/>
        <a:p>
          <a:r>
            <a:rPr lang="en-US" dirty="0"/>
            <a:t>C2</a:t>
          </a:r>
        </a:p>
      </dgm:t>
    </dgm:pt>
    <dgm:pt modelId="{D25AD563-6DE9-41B4-8EA8-10A9A6346BAD}" type="parTrans" cxnId="{C89D36FB-B5B9-4359-BD80-60AEBE0C2302}">
      <dgm:prSet/>
      <dgm:spPr/>
      <dgm:t>
        <a:bodyPr/>
        <a:lstStyle/>
        <a:p>
          <a:endParaRPr lang="en-US"/>
        </a:p>
      </dgm:t>
    </dgm:pt>
    <dgm:pt modelId="{DCDF7E23-9217-4DDF-8EF2-DA07B0E07C05}" type="sibTrans" cxnId="{C89D36FB-B5B9-4359-BD80-60AEBE0C2302}">
      <dgm:prSet/>
      <dgm:spPr/>
      <dgm:t>
        <a:bodyPr/>
        <a:lstStyle/>
        <a:p>
          <a:endParaRPr lang="en-US"/>
        </a:p>
      </dgm:t>
    </dgm:pt>
    <dgm:pt modelId="{58B1AB5E-DAC7-488A-AAD9-8FECA7C8587A}" type="pres">
      <dgm:prSet presAssocID="{05CE0773-7804-4854-B885-805A6C1271F2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8F451BE7-8931-4576-BF9F-2984C0C493B0}" type="pres">
      <dgm:prSet presAssocID="{05CE0773-7804-4854-B885-805A6C1271F2}" presName="hierFlow" presStyleCnt="0"/>
      <dgm:spPr/>
    </dgm:pt>
    <dgm:pt modelId="{4228FDA3-A55E-4600-94C9-3FBE061E5E59}" type="pres">
      <dgm:prSet presAssocID="{05CE0773-7804-4854-B885-805A6C1271F2}" presName="firstBuf" presStyleCnt="0"/>
      <dgm:spPr/>
    </dgm:pt>
    <dgm:pt modelId="{147C185C-2A7E-4ECF-ABE2-DC9F8D0D8947}" type="pres">
      <dgm:prSet presAssocID="{05CE0773-7804-4854-B885-805A6C1271F2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45320EA1-A328-4287-B32E-AF9B735EAB1D}" type="pres">
      <dgm:prSet presAssocID="{DD9B8F93-3F17-4CB4-AD1A-5CBE8FEA34ED}" presName="Name14" presStyleCnt="0"/>
      <dgm:spPr/>
    </dgm:pt>
    <dgm:pt modelId="{2B99BC89-5458-4A2E-AC6C-C767085BC744}" type="pres">
      <dgm:prSet presAssocID="{DD9B8F93-3F17-4CB4-AD1A-5CBE8FEA34ED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9D86D685-2706-4743-B7E0-A14C65FE111A}" type="pres">
      <dgm:prSet presAssocID="{DD9B8F93-3F17-4CB4-AD1A-5CBE8FEA34ED}" presName="hierChild2" presStyleCnt="0"/>
      <dgm:spPr/>
    </dgm:pt>
    <dgm:pt modelId="{0C5D6715-FF01-41F3-BDA4-3BA9A87E4A67}" type="pres">
      <dgm:prSet presAssocID="{8226B880-9DEC-4455-8333-53F70D5D3739}" presName="Name19" presStyleLbl="parChTrans1D2" presStyleIdx="0" presStyleCnt="3"/>
      <dgm:spPr/>
      <dgm:t>
        <a:bodyPr/>
        <a:lstStyle/>
        <a:p>
          <a:endParaRPr lang="nl-NL"/>
        </a:p>
      </dgm:t>
    </dgm:pt>
    <dgm:pt modelId="{414AA94B-9606-47E1-87E0-2E72004555A6}" type="pres">
      <dgm:prSet presAssocID="{F0CE1CFC-A2EF-4364-A211-F65BC5B6EB5A}" presName="Name21" presStyleCnt="0"/>
      <dgm:spPr/>
    </dgm:pt>
    <dgm:pt modelId="{33579683-A154-4414-A84B-641D24855EAC}" type="pres">
      <dgm:prSet presAssocID="{F0CE1CFC-A2EF-4364-A211-F65BC5B6EB5A}" presName="level2Shape" presStyleLbl="node2" presStyleIdx="0" presStyleCnt="3" custScaleX="139777"/>
      <dgm:spPr/>
      <dgm:t>
        <a:bodyPr/>
        <a:lstStyle/>
        <a:p>
          <a:endParaRPr lang="nl-NL"/>
        </a:p>
      </dgm:t>
    </dgm:pt>
    <dgm:pt modelId="{950D3E90-D874-4256-A793-568B908936F9}" type="pres">
      <dgm:prSet presAssocID="{F0CE1CFC-A2EF-4364-A211-F65BC5B6EB5A}" presName="hierChild3" presStyleCnt="0"/>
      <dgm:spPr/>
    </dgm:pt>
    <dgm:pt modelId="{E359C032-2725-4024-98A8-8AE7D0FC3586}" type="pres">
      <dgm:prSet presAssocID="{E0C0AF72-090C-4728-977F-B80C73361702}" presName="Name19" presStyleLbl="parChTrans1D3" presStyleIdx="0" presStyleCnt="7"/>
      <dgm:spPr/>
      <dgm:t>
        <a:bodyPr/>
        <a:lstStyle/>
        <a:p>
          <a:endParaRPr lang="nl-NL"/>
        </a:p>
      </dgm:t>
    </dgm:pt>
    <dgm:pt modelId="{48F3313C-89E5-403B-80B8-99AD5EE1DA4C}" type="pres">
      <dgm:prSet presAssocID="{A03E14B6-C574-4D9E-8D1C-7877E51192F5}" presName="Name21" presStyleCnt="0"/>
      <dgm:spPr/>
    </dgm:pt>
    <dgm:pt modelId="{D960E841-B76D-44E5-A199-DC4D37E96293}" type="pres">
      <dgm:prSet presAssocID="{A03E14B6-C574-4D9E-8D1C-7877E51192F5}" presName="level2Shape" presStyleLbl="node3" presStyleIdx="0" presStyleCnt="7" custScaleX="99810"/>
      <dgm:spPr/>
      <dgm:t>
        <a:bodyPr/>
        <a:lstStyle/>
        <a:p>
          <a:endParaRPr lang="nl-NL"/>
        </a:p>
      </dgm:t>
    </dgm:pt>
    <dgm:pt modelId="{1DBBD59F-F3E9-470A-8AB9-B163515A1008}" type="pres">
      <dgm:prSet presAssocID="{A03E14B6-C574-4D9E-8D1C-7877E51192F5}" presName="hierChild3" presStyleCnt="0"/>
      <dgm:spPr/>
    </dgm:pt>
    <dgm:pt modelId="{8591DA73-C897-4869-B66E-21D8C337B95D}" type="pres">
      <dgm:prSet presAssocID="{CCEA312B-B3D3-4065-A10F-F09805078FA8}" presName="Name19" presStyleLbl="parChTrans1D3" presStyleIdx="1" presStyleCnt="7"/>
      <dgm:spPr/>
      <dgm:t>
        <a:bodyPr/>
        <a:lstStyle/>
        <a:p>
          <a:endParaRPr lang="nl-NL"/>
        </a:p>
      </dgm:t>
    </dgm:pt>
    <dgm:pt modelId="{1C59145C-D86E-4E83-83A1-BF8D1B801278}" type="pres">
      <dgm:prSet presAssocID="{4661A723-E682-46F8-98AC-582C6E7076AC}" presName="Name21" presStyleCnt="0"/>
      <dgm:spPr/>
    </dgm:pt>
    <dgm:pt modelId="{BA0D2590-3500-4F37-A4B6-B07CB866A080}" type="pres">
      <dgm:prSet presAssocID="{4661A723-E682-46F8-98AC-582C6E7076AC}" presName="level2Shape" presStyleLbl="node3" presStyleIdx="1" presStyleCnt="7"/>
      <dgm:spPr/>
      <dgm:t>
        <a:bodyPr/>
        <a:lstStyle/>
        <a:p>
          <a:endParaRPr lang="nl-NL"/>
        </a:p>
      </dgm:t>
    </dgm:pt>
    <dgm:pt modelId="{FE74AE21-0D8B-4E85-BB11-E84EA17336E4}" type="pres">
      <dgm:prSet presAssocID="{4661A723-E682-46F8-98AC-582C6E7076AC}" presName="hierChild3" presStyleCnt="0"/>
      <dgm:spPr/>
    </dgm:pt>
    <dgm:pt modelId="{6A025ED4-2DFC-4488-813A-762207BDED62}" type="pres">
      <dgm:prSet presAssocID="{302F8397-2307-481E-BA5C-54C17D75C0CE}" presName="Name19" presStyleLbl="parChTrans1D3" presStyleIdx="2" presStyleCnt="7"/>
      <dgm:spPr/>
      <dgm:t>
        <a:bodyPr/>
        <a:lstStyle/>
        <a:p>
          <a:endParaRPr lang="nl-NL"/>
        </a:p>
      </dgm:t>
    </dgm:pt>
    <dgm:pt modelId="{84F96964-9553-4A34-9339-81255C27D830}" type="pres">
      <dgm:prSet presAssocID="{9977CB99-80AF-45AE-BA78-E364EF3C2191}" presName="Name21" presStyleCnt="0"/>
      <dgm:spPr/>
    </dgm:pt>
    <dgm:pt modelId="{831EF967-B7F6-4BF0-B691-F924103F7DBA}" type="pres">
      <dgm:prSet presAssocID="{9977CB99-80AF-45AE-BA78-E364EF3C2191}" presName="level2Shape" presStyleLbl="node3" presStyleIdx="2" presStyleCnt="7"/>
      <dgm:spPr/>
      <dgm:t>
        <a:bodyPr/>
        <a:lstStyle/>
        <a:p>
          <a:endParaRPr lang="nl-NL"/>
        </a:p>
      </dgm:t>
    </dgm:pt>
    <dgm:pt modelId="{73ADE913-8111-493C-976F-8CA9C94ECF32}" type="pres">
      <dgm:prSet presAssocID="{9977CB99-80AF-45AE-BA78-E364EF3C2191}" presName="hierChild3" presStyleCnt="0"/>
      <dgm:spPr/>
    </dgm:pt>
    <dgm:pt modelId="{BF7BC117-2F54-4FC8-B524-EB32CB4631C9}" type="pres">
      <dgm:prSet presAssocID="{DA561563-85D2-43BF-90D8-008ED160D1BF}" presName="Name19" presStyleLbl="parChTrans1D2" presStyleIdx="1" presStyleCnt="3"/>
      <dgm:spPr/>
      <dgm:t>
        <a:bodyPr/>
        <a:lstStyle/>
        <a:p>
          <a:endParaRPr lang="nl-NL"/>
        </a:p>
      </dgm:t>
    </dgm:pt>
    <dgm:pt modelId="{F603DE39-755F-44E6-99C2-8E10D17696D4}" type="pres">
      <dgm:prSet presAssocID="{F2EFA1B4-ECAD-4FDD-BC56-F7B464CACDC7}" presName="Name21" presStyleCnt="0"/>
      <dgm:spPr/>
    </dgm:pt>
    <dgm:pt modelId="{3A600982-F155-4D22-A1A9-ED63A3EC0C3F}" type="pres">
      <dgm:prSet presAssocID="{F2EFA1B4-ECAD-4FDD-BC56-F7B464CACDC7}" presName="level2Shape" presStyleLbl="node2" presStyleIdx="1" presStyleCnt="3" custScaleX="137724"/>
      <dgm:spPr/>
      <dgm:t>
        <a:bodyPr/>
        <a:lstStyle/>
        <a:p>
          <a:endParaRPr lang="nl-NL"/>
        </a:p>
      </dgm:t>
    </dgm:pt>
    <dgm:pt modelId="{8704CD21-53B1-4D6A-BF4C-4D5B736D7B35}" type="pres">
      <dgm:prSet presAssocID="{F2EFA1B4-ECAD-4FDD-BC56-F7B464CACDC7}" presName="hierChild3" presStyleCnt="0"/>
      <dgm:spPr/>
    </dgm:pt>
    <dgm:pt modelId="{4C3D3066-55F4-4E28-8E16-09A1290EF093}" type="pres">
      <dgm:prSet presAssocID="{D1DE4379-9EEE-40DA-868A-5DD3966A6B12}" presName="Name19" presStyleLbl="parChTrans1D3" presStyleIdx="3" presStyleCnt="7"/>
      <dgm:spPr/>
      <dgm:t>
        <a:bodyPr/>
        <a:lstStyle/>
        <a:p>
          <a:endParaRPr lang="nl-NL"/>
        </a:p>
      </dgm:t>
    </dgm:pt>
    <dgm:pt modelId="{927A1917-E33E-4AEA-9D55-7D58DFEE2333}" type="pres">
      <dgm:prSet presAssocID="{E6FF5776-6A2C-421D-A9A8-A006153B1E53}" presName="Name21" presStyleCnt="0"/>
      <dgm:spPr/>
    </dgm:pt>
    <dgm:pt modelId="{56F2239B-5AC6-4D64-A39C-416D625E049A}" type="pres">
      <dgm:prSet presAssocID="{E6FF5776-6A2C-421D-A9A8-A006153B1E53}" presName="level2Shape" presStyleLbl="node3" presStyleIdx="3" presStyleCnt="7"/>
      <dgm:spPr/>
      <dgm:t>
        <a:bodyPr/>
        <a:lstStyle/>
        <a:p>
          <a:endParaRPr lang="nl-NL"/>
        </a:p>
      </dgm:t>
    </dgm:pt>
    <dgm:pt modelId="{4C24D4DC-EA81-4C4E-AB33-61701AC3C886}" type="pres">
      <dgm:prSet presAssocID="{E6FF5776-6A2C-421D-A9A8-A006153B1E53}" presName="hierChild3" presStyleCnt="0"/>
      <dgm:spPr/>
    </dgm:pt>
    <dgm:pt modelId="{C6929559-EA5C-4FCC-A2E9-745B66AA2DC3}" type="pres">
      <dgm:prSet presAssocID="{26589094-A3BA-4CB0-B521-2E6EA3C5DBD1}" presName="Name19" presStyleLbl="parChTrans1D3" presStyleIdx="4" presStyleCnt="7"/>
      <dgm:spPr/>
      <dgm:t>
        <a:bodyPr/>
        <a:lstStyle/>
        <a:p>
          <a:endParaRPr lang="nl-NL"/>
        </a:p>
      </dgm:t>
    </dgm:pt>
    <dgm:pt modelId="{E18D4328-30E2-4F71-BE51-B618CB220B67}" type="pres">
      <dgm:prSet presAssocID="{544867D1-CDA0-4417-A3BC-F6CC5AE3FF56}" presName="Name21" presStyleCnt="0"/>
      <dgm:spPr/>
    </dgm:pt>
    <dgm:pt modelId="{F23372BE-49A9-4C8E-BA10-E758202876F4}" type="pres">
      <dgm:prSet presAssocID="{544867D1-CDA0-4417-A3BC-F6CC5AE3FF56}" presName="level2Shape" presStyleLbl="node3" presStyleIdx="4" presStyleCnt="7"/>
      <dgm:spPr/>
      <dgm:t>
        <a:bodyPr/>
        <a:lstStyle/>
        <a:p>
          <a:endParaRPr lang="nl-NL"/>
        </a:p>
      </dgm:t>
    </dgm:pt>
    <dgm:pt modelId="{81511E2B-B5EF-4C4C-BE75-32C98F91FDC7}" type="pres">
      <dgm:prSet presAssocID="{544867D1-CDA0-4417-A3BC-F6CC5AE3FF56}" presName="hierChild3" presStyleCnt="0"/>
      <dgm:spPr/>
    </dgm:pt>
    <dgm:pt modelId="{8200A448-C5C0-44B8-BAED-49992AEDFADB}" type="pres">
      <dgm:prSet presAssocID="{3EA3BF7E-414E-4560-A305-F71E6FAA5697}" presName="Name19" presStyleLbl="parChTrans1D2" presStyleIdx="2" presStyleCnt="3"/>
      <dgm:spPr/>
      <dgm:t>
        <a:bodyPr/>
        <a:lstStyle/>
        <a:p>
          <a:endParaRPr lang="nl-NL"/>
        </a:p>
      </dgm:t>
    </dgm:pt>
    <dgm:pt modelId="{7DB7F127-2043-4AC9-A235-754CA4D19677}" type="pres">
      <dgm:prSet presAssocID="{6C69B4C5-5CE9-40DE-8AD2-FE188C7E63C1}" presName="Name21" presStyleCnt="0"/>
      <dgm:spPr/>
    </dgm:pt>
    <dgm:pt modelId="{370D65CE-6858-4951-B5CE-06B4F273A4D5}" type="pres">
      <dgm:prSet presAssocID="{6C69B4C5-5CE9-40DE-8AD2-FE188C7E63C1}" presName="level2Shape" presStyleLbl="node2" presStyleIdx="2" presStyleCnt="3" custScaleX="128991"/>
      <dgm:spPr/>
      <dgm:t>
        <a:bodyPr/>
        <a:lstStyle/>
        <a:p>
          <a:endParaRPr lang="nl-NL"/>
        </a:p>
      </dgm:t>
    </dgm:pt>
    <dgm:pt modelId="{CE2E33AD-0116-4801-9128-8D448308E0A2}" type="pres">
      <dgm:prSet presAssocID="{6C69B4C5-5CE9-40DE-8AD2-FE188C7E63C1}" presName="hierChild3" presStyleCnt="0"/>
      <dgm:spPr/>
    </dgm:pt>
    <dgm:pt modelId="{A53D39F9-2D2B-4BFB-B48D-42CF2B721754}" type="pres">
      <dgm:prSet presAssocID="{7A9FA103-055C-4B22-9B75-912CF14A610A}" presName="Name19" presStyleLbl="parChTrans1D3" presStyleIdx="5" presStyleCnt="7"/>
      <dgm:spPr/>
      <dgm:t>
        <a:bodyPr/>
        <a:lstStyle/>
        <a:p>
          <a:endParaRPr lang="nl-NL"/>
        </a:p>
      </dgm:t>
    </dgm:pt>
    <dgm:pt modelId="{3794D706-E091-40FB-BA39-677D6FA513C7}" type="pres">
      <dgm:prSet presAssocID="{815876EF-4237-42A7-9E0F-FD2D79A61910}" presName="Name21" presStyleCnt="0"/>
      <dgm:spPr/>
    </dgm:pt>
    <dgm:pt modelId="{72C2CECA-C75F-4FD9-A48F-7BE34BE944C7}" type="pres">
      <dgm:prSet presAssocID="{815876EF-4237-42A7-9E0F-FD2D79A61910}" presName="level2Shape" presStyleLbl="node3" presStyleIdx="5" presStyleCnt="7"/>
      <dgm:spPr/>
      <dgm:t>
        <a:bodyPr/>
        <a:lstStyle/>
        <a:p>
          <a:endParaRPr lang="nl-NL"/>
        </a:p>
      </dgm:t>
    </dgm:pt>
    <dgm:pt modelId="{87B59963-F863-48A0-A4CC-DAD2D6778F53}" type="pres">
      <dgm:prSet presAssocID="{815876EF-4237-42A7-9E0F-FD2D79A61910}" presName="hierChild3" presStyleCnt="0"/>
      <dgm:spPr/>
    </dgm:pt>
    <dgm:pt modelId="{70D1F66F-A0F8-4D0B-BC70-72D6425B156A}" type="pres">
      <dgm:prSet presAssocID="{D25AD563-6DE9-41B4-8EA8-10A9A6346BAD}" presName="Name19" presStyleLbl="parChTrans1D3" presStyleIdx="6" presStyleCnt="7"/>
      <dgm:spPr/>
      <dgm:t>
        <a:bodyPr/>
        <a:lstStyle/>
        <a:p>
          <a:endParaRPr lang="nl-NL"/>
        </a:p>
      </dgm:t>
    </dgm:pt>
    <dgm:pt modelId="{1FBCFD22-B0EC-4ECF-A068-7CC89B752AB5}" type="pres">
      <dgm:prSet presAssocID="{31E467DF-8A4F-403A-8652-CA5ECA97273C}" presName="Name21" presStyleCnt="0"/>
      <dgm:spPr/>
    </dgm:pt>
    <dgm:pt modelId="{75A28870-0E89-4740-9169-EC36982DFBEB}" type="pres">
      <dgm:prSet presAssocID="{31E467DF-8A4F-403A-8652-CA5ECA97273C}" presName="level2Shape" presStyleLbl="node3" presStyleIdx="6" presStyleCnt="7"/>
      <dgm:spPr/>
      <dgm:t>
        <a:bodyPr/>
        <a:lstStyle/>
        <a:p>
          <a:endParaRPr lang="nl-NL"/>
        </a:p>
      </dgm:t>
    </dgm:pt>
    <dgm:pt modelId="{C686AFD6-8832-43BE-8BA2-A210FF9261E3}" type="pres">
      <dgm:prSet presAssocID="{31E467DF-8A4F-403A-8652-CA5ECA97273C}" presName="hierChild3" presStyleCnt="0"/>
      <dgm:spPr/>
    </dgm:pt>
    <dgm:pt modelId="{4AB8B431-48DC-493E-98E8-EB2E051B8EC4}" type="pres">
      <dgm:prSet presAssocID="{05CE0773-7804-4854-B885-805A6C1271F2}" presName="bgShapesFlow" presStyleCnt="0"/>
      <dgm:spPr/>
    </dgm:pt>
    <dgm:pt modelId="{59625878-4085-4453-9D1D-8935206985F9}" type="pres">
      <dgm:prSet presAssocID="{9B973F60-A2DE-4CF2-99D0-0BF3CD244886}" presName="rectComp" presStyleCnt="0"/>
      <dgm:spPr/>
    </dgm:pt>
    <dgm:pt modelId="{2C2AC5BC-81B0-40A1-8D3A-82EABE0AB302}" type="pres">
      <dgm:prSet presAssocID="{9B973F60-A2DE-4CF2-99D0-0BF3CD244886}" presName="bgRect" presStyleLbl="bgShp" presStyleIdx="0" presStyleCnt="3"/>
      <dgm:spPr/>
      <dgm:t>
        <a:bodyPr/>
        <a:lstStyle/>
        <a:p>
          <a:endParaRPr lang="nl-NL"/>
        </a:p>
      </dgm:t>
    </dgm:pt>
    <dgm:pt modelId="{B516520D-96B3-466A-B47F-2465AA5E5404}" type="pres">
      <dgm:prSet presAssocID="{9B973F60-A2DE-4CF2-99D0-0BF3CD244886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78881DB-66F0-4DAF-8632-82EC12B4DA29}" type="pres">
      <dgm:prSet presAssocID="{9B973F60-A2DE-4CF2-99D0-0BF3CD244886}" presName="spComp" presStyleCnt="0"/>
      <dgm:spPr/>
    </dgm:pt>
    <dgm:pt modelId="{12E8BA41-D492-4E0E-A9EB-A35C9672F009}" type="pres">
      <dgm:prSet presAssocID="{9B973F60-A2DE-4CF2-99D0-0BF3CD244886}" presName="vSp" presStyleCnt="0"/>
      <dgm:spPr/>
    </dgm:pt>
    <dgm:pt modelId="{371BD221-9AF9-4C6D-968A-3FDD0A7B8464}" type="pres">
      <dgm:prSet presAssocID="{F02FD8F7-A8F8-4C95-AA38-3CA3B58B883F}" presName="rectComp" presStyleCnt="0"/>
      <dgm:spPr/>
    </dgm:pt>
    <dgm:pt modelId="{3937F7D5-0869-4FFE-8144-B3ED22961786}" type="pres">
      <dgm:prSet presAssocID="{F02FD8F7-A8F8-4C95-AA38-3CA3B58B883F}" presName="bgRect" presStyleLbl="bgShp" presStyleIdx="1" presStyleCnt="3"/>
      <dgm:spPr/>
      <dgm:t>
        <a:bodyPr/>
        <a:lstStyle/>
        <a:p>
          <a:endParaRPr lang="nl-NL"/>
        </a:p>
      </dgm:t>
    </dgm:pt>
    <dgm:pt modelId="{F02EC619-9969-4AFB-9645-68300C112890}" type="pres">
      <dgm:prSet presAssocID="{F02FD8F7-A8F8-4C95-AA38-3CA3B58B883F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4235CAD3-35E1-4818-8B78-BCCAF28ADBE8}" type="pres">
      <dgm:prSet presAssocID="{F02FD8F7-A8F8-4C95-AA38-3CA3B58B883F}" presName="spComp" presStyleCnt="0"/>
      <dgm:spPr/>
    </dgm:pt>
    <dgm:pt modelId="{D46DAD32-E689-4A4B-9A42-E6AE3BD6AAC7}" type="pres">
      <dgm:prSet presAssocID="{F02FD8F7-A8F8-4C95-AA38-3CA3B58B883F}" presName="vSp" presStyleCnt="0"/>
      <dgm:spPr/>
    </dgm:pt>
    <dgm:pt modelId="{3ED4CA4B-C686-4A33-970C-4D119D832D6E}" type="pres">
      <dgm:prSet presAssocID="{6ED82BE1-4F06-4373-AB99-3A2AEBE1FE06}" presName="rectComp" presStyleCnt="0"/>
      <dgm:spPr/>
    </dgm:pt>
    <dgm:pt modelId="{1B77DD7E-E3D5-4B9E-BA16-3889E6A6E9F9}" type="pres">
      <dgm:prSet presAssocID="{6ED82BE1-4F06-4373-AB99-3A2AEBE1FE06}" presName="bgRect" presStyleLbl="bgShp" presStyleIdx="2" presStyleCnt="3"/>
      <dgm:spPr/>
      <dgm:t>
        <a:bodyPr/>
        <a:lstStyle/>
        <a:p>
          <a:endParaRPr lang="nl-NL"/>
        </a:p>
      </dgm:t>
    </dgm:pt>
    <dgm:pt modelId="{64151B2D-8748-4E8A-890D-AD1937419806}" type="pres">
      <dgm:prSet presAssocID="{6ED82BE1-4F06-4373-AB99-3A2AEBE1FE06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68684955-040F-4CAF-9418-C871683BFD4D}" type="presOf" srcId="{F02FD8F7-A8F8-4C95-AA38-3CA3B58B883F}" destId="{F02EC619-9969-4AFB-9645-68300C112890}" srcOrd="1" destOrd="0" presId="urn:microsoft.com/office/officeart/2005/8/layout/hierarchy6"/>
    <dgm:cxn modelId="{19789A6C-55CC-468B-9BA3-0A7D9CE9A164}" type="presOf" srcId="{9B973F60-A2DE-4CF2-99D0-0BF3CD244886}" destId="{2C2AC5BC-81B0-40A1-8D3A-82EABE0AB302}" srcOrd="0" destOrd="0" presId="urn:microsoft.com/office/officeart/2005/8/layout/hierarchy6"/>
    <dgm:cxn modelId="{64B9D439-3262-40CE-8DF9-DF047731DBAE}" type="presOf" srcId="{DD9B8F93-3F17-4CB4-AD1A-5CBE8FEA34ED}" destId="{2B99BC89-5458-4A2E-AC6C-C767085BC744}" srcOrd="0" destOrd="0" presId="urn:microsoft.com/office/officeart/2005/8/layout/hierarchy6"/>
    <dgm:cxn modelId="{1184B8DB-667B-4AC1-AEF7-C2B8C1417D8F}" srcId="{DD9B8F93-3F17-4CB4-AD1A-5CBE8FEA34ED}" destId="{F2EFA1B4-ECAD-4FDD-BC56-F7B464CACDC7}" srcOrd="1" destOrd="0" parTransId="{DA561563-85D2-43BF-90D8-008ED160D1BF}" sibTransId="{21953ACE-1540-4D71-9A28-01A559A305BE}"/>
    <dgm:cxn modelId="{351F7A06-4885-4765-8BC2-225BED742C79}" srcId="{F0CE1CFC-A2EF-4364-A211-F65BC5B6EB5A}" destId="{4661A723-E682-46F8-98AC-582C6E7076AC}" srcOrd="1" destOrd="0" parTransId="{CCEA312B-B3D3-4065-A10F-F09805078FA8}" sibTransId="{BCE4CDE0-4A71-4693-9D58-FAC6F5F54FE1}"/>
    <dgm:cxn modelId="{936CC94F-D6ED-4237-B41B-6205CC5FDF8B}" type="presOf" srcId="{E0C0AF72-090C-4728-977F-B80C73361702}" destId="{E359C032-2725-4024-98A8-8AE7D0FC3586}" srcOrd="0" destOrd="0" presId="urn:microsoft.com/office/officeart/2005/8/layout/hierarchy6"/>
    <dgm:cxn modelId="{59C4B45D-D2D4-43FE-B7B0-6863035E4C1B}" srcId="{05CE0773-7804-4854-B885-805A6C1271F2}" destId="{6ED82BE1-4F06-4373-AB99-3A2AEBE1FE06}" srcOrd="3" destOrd="0" parTransId="{92E556E7-0B4B-4A91-AD68-0A252B423DB6}" sibTransId="{6E3083DF-5DDF-4AB2-9932-8F335939C1EB}"/>
    <dgm:cxn modelId="{D16A0543-17DC-480D-9842-98A7EDFB1229}" type="presOf" srcId="{6C69B4C5-5CE9-40DE-8AD2-FE188C7E63C1}" destId="{370D65CE-6858-4951-B5CE-06B4F273A4D5}" srcOrd="0" destOrd="0" presId="urn:microsoft.com/office/officeart/2005/8/layout/hierarchy6"/>
    <dgm:cxn modelId="{F0C2921A-5636-42B0-8788-D18A272C8AB8}" srcId="{05CE0773-7804-4854-B885-805A6C1271F2}" destId="{F02FD8F7-A8F8-4C95-AA38-3CA3B58B883F}" srcOrd="2" destOrd="0" parTransId="{2B284DE8-AA4D-4883-B2AA-CBB9269053B0}" sibTransId="{A4AD7A1F-A32B-434A-9275-C2FAE3007DE8}"/>
    <dgm:cxn modelId="{95DB75F6-9213-407D-9364-5B17558F4D06}" type="presOf" srcId="{26589094-A3BA-4CB0-B521-2E6EA3C5DBD1}" destId="{C6929559-EA5C-4FCC-A2E9-745B66AA2DC3}" srcOrd="0" destOrd="0" presId="urn:microsoft.com/office/officeart/2005/8/layout/hierarchy6"/>
    <dgm:cxn modelId="{9E35649C-044A-46C7-97B3-FD1EF7F84151}" srcId="{05CE0773-7804-4854-B885-805A6C1271F2}" destId="{DD9B8F93-3F17-4CB4-AD1A-5CBE8FEA34ED}" srcOrd="0" destOrd="0" parTransId="{7A95EC69-C550-4F4D-8396-073BBF7BBF9F}" sibTransId="{EABB74B3-2360-4E42-8118-76BBC5FCB251}"/>
    <dgm:cxn modelId="{578928D5-D46C-427A-91AC-8B8660C02002}" type="presOf" srcId="{D25AD563-6DE9-41B4-8EA8-10A9A6346BAD}" destId="{70D1F66F-A0F8-4D0B-BC70-72D6425B156A}" srcOrd="0" destOrd="0" presId="urn:microsoft.com/office/officeart/2005/8/layout/hierarchy6"/>
    <dgm:cxn modelId="{CDB0194A-B0CF-430E-A2A5-34A5B7C064DC}" type="presOf" srcId="{D1DE4379-9EEE-40DA-868A-5DD3966A6B12}" destId="{4C3D3066-55F4-4E28-8E16-09A1290EF093}" srcOrd="0" destOrd="0" presId="urn:microsoft.com/office/officeart/2005/8/layout/hierarchy6"/>
    <dgm:cxn modelId="{4047F082-108B-4A55-8C76-768FB5268375}" type="presOf" srcId="{8226B880-9DEC-4455-8333-53F70D5D3739}" destId="{0C5D6715-FF01-41F3-BDA4-3BA9A87E4A67}" srcOrd="0" destOrd="0" presId="urn:microsoft.com/office/officeart/2005/8/layout/hierarchy6"/>
    <dgm:cxn modelId="{E25F3F05-5B07-43D3-B241-207261CCC588}" type="presOf" srcId="{6ED82BE1-4F06-4373-AB99-3A2AEBE1FE06}" destId="{1B77DD7E-E3D5-4B9E-BA16-3889E6A6E9F9}" srcOrd="0" destOrd="0" presId="urn:microsoft.com/office/officeart/2005/8/layout/hierarchy6"/>
    <dgm:cxn modelId="{207054E9-3E8B-4364-89DC-726B3AEB6ACD}" type="presOf" srcId="{302F8397-2307-481E-BA5C-54C17D75C0CE}" destId="{6A025ED4-2DFC-4488-813A-762207BDED62}" srcOrd="0" destOrd="0" presId="urn:microsoft.com/office/officeart/2005/8/layout/hierarchy6"/>
    <dgm:cxn modelId="{9A9DC201-21E1-4532-8201-1B342B61B11B}" type="presOf" srcId="{3EA3BF7E-414E-4560-A305-F71E6FAA5697}" destId="{8200A448-C5C0-44B8-BAED-49992AEDFADB}" srcOrd="0" destOrd="0" presId="urn:microsoft.com/office/officeart/2005/8/layout/hierarchy6"/>
    <dgm:cxn modelId="{22D0E896-CBED-4509-93F8-4099CAF5733D}" type="presOf" srcId="{E6FF5776-6A2C-421D-A9A8-A006153B1E53}" destId="{56F2239B-5AC6-4D64-A39C-416D625E049A}" srcOrd="0" destOrd="0" presId="urn:microsoft.com/office/officeart/2005/8/layout/hierarchy6"/>
    <dgm:cxn modelId="{334E9802-B73A-4A57-B9BF-FCB3BBCE91D2}" type="presOf" srcId="{4661A723-E682-46F8-98AC-582C6E7076AC}" destId="{BA0D2590-3500-4F37-A4B6-B07CB866A080}" srcOrd="0" destOrd="0" presId="urn:microsoft.com/office/officeart/2005/8/layout/hierarchy6"/>
    <dgm:cxn modelId="{E6AC8F5D-B5C0-40B0-A7B1-C6BA44401C23}" type="presOf" srcId="{F0CE1CFC-A2EF-4364-A211-F65BC5B6EB5A}" destId="{33579683-A154-4414-A84B-641D24855EAC}" srcOrd="0" destOrd="0" presId="urn:microsoft.com/office/officeart/2005/8/layout/hierarchy6"/>
    <dgm:cxn modelId="{F69C1A95-5155-404F-8EA6-22D1A75896DF}" srcId="{F2EFA1B4-ECAD-4FDD-BC56-F7B464CACDC7}" destId="{E6FF5776-6A2C-421D-A9A8-A006153B1E53}" srcOrd="0" destOrd="0" parTransId="{D1DE4379-9EEE-40DA-868A-5DD3966A6B12}" sibTransId="{AAFCE41A-5E26-44D6-B1BF-F7EFF123714F}"/>
    <dgm:cxn modelId="{9A060CE7-68CF-4624-96AF-361CBCC11687}" srcId="{05CE0773-7804-4854-B885-805A6C1271F2}" destId="{9B973F60-A2DE-4CF2-99D0-0BF3CD244886}" srcOrd="1" destOrd="0" parTransId="{BD0AB752-601E-4C59-9EB7-06BF5DBA305A}" sibTransId="{5E25A8FE-F05D-4941-A90C-36B8DDFA61E9}"/>
    <dgm:cxn modelId="{00E3A717-D86D-4833-98B2-AB76AD44A057}" srcId="{F2EFA1B4-ECAD-4FDD-BC56-F7B464CACDC7}" destId="{544867D1-CDA0-4417-A3BC-F6CC5AE3FF56}" srcOrd="1" destOrd="0" parTransId="{26589094-A3BA-4CB0-B521-2E6EA3C5DBD1}" sibTransId="{5105A9D2-70EE-479E-AD83-BB5B22B8610C}"/>
    <dgm:cxn modelId="{489638A1-5D27-453A-AE71-1065F765FDCE}" srcId="{DD9B8F93-3F17-4CB4-AD1A-5CBE8FEA34ED}" destId="{6C69B4C5-5CE9-40DE-8AD2-FE188C7E63C1}" srcOrd="2" destOrd="0" parTransId="{3EA3BF7E-414E-4560-A305-F71E6FAA5697}" sibTransId="{C6C17BF6-81BB-4795-8280-1F7CD987AF41}"/>
    <dgm:cxn modelId="{CF841E79-3E9C-4695-BE8E-B73F9382E9FA}" type="presOf" srcId="{05CE0773-7804-4854-B885-805A6C1271F2}" destId="{58B1AB5E-DAC7-488A-AAD9-8FECA7C8587A}" srcOrd="0" destOrd="0" presId="urn:microsoft.com/office/officeart/2005/8/layout/hierarchy6"/>
    <dgm:cxn modelId="{C832A412-EBF1-4EA2-A572-9BAA99BDC7CE}" type="presOf" srcId="{31E467DF-8A4F-403A-8652-CA5ECA97273C}" destId="{75A28870-0E89-4740-9169-EC36982DFBEB}" srcOrd="0" destOrd="0" presId="urn:microsoft.com/office/officeart/2005/8/layout/hierarchy6"/>
    <dgm:cxn modelId="{7465441D-BC8E-40C2-A53F-AA4E08D25F4C}" type="presOf" srcId="{9977CB99-80AF-45AE-BA78-E364EF3C2191}" destId="{831EF967-B7F6-4BF0-B691-F924103F7DBA}" srcOrd="0" destOrd="0" presId="urn:microsoft.com/office/officeart/2005/8/layout/hierarchy6"/>
    <dgm:cxn modelId="{8C996796-F36E-4CAF-91E4-DBB597DABD18}" type="presOf" srcId="{6ED82BE1-4F06-4373-AB99-3A2AEBE1FE06}" destId="{64151B2D-8748-4E8A-890D-AD1937419806}" srcOrd="1" destOrd="0" presId="urn:microsoft.com/office/officeart/2005/8/layout/hierarchy6"/>
    <dgm:cxn modelId="{3D04736E-6772-4F3D-8ADB-CD0454058CD0}" type="presOf" srcId="{9B973F60-A2DE-4CF2-99D0-0BF3CD244886}" destId="{B516520D-96B3-466A-B47F-2465AA5E5404}" srcOrd="1" destOrd="0" presId="urn:microsoft.com/office/officeart/2005/8/layout/hierarchy6"/>
    <dgm:cxn modelId="{C89D36FB-B5B9-4359-BD80-60AEBE0C2302}" srcId="{6C69B4C5-5CE9-40DE-8AD2-FE188C7E63C1}" destId="{31E467DF-8A4F-403A-8652-CA5ECA97273C}" srcOrd="1" destOrd="0" parTransId="{D25AD563-6DE9-41B4-8EA8-10A9A6346BAD}" sibTransId="{DCDF7E23-9217-4DDF-8EF2-DA07B0E07C05}"/>
    <dgm:cxn modelId="{6D85A671-75E2-41DB-BC7F-AD3920CEFF2D}" srcId="{F0CE1CFC-A2EF-4364-A211-F65BC5B6EB5A}" destId="{9977CB99-80AF-45AE-BA78-E364EF3C2191}" srcOrd="2" destOrd="0" parTransId="{302F8397-2307-481E-BA5C-54C17D75C0CE}" sibTransId="{6123726A-BCF6-4C72-9B36-BF9AC6F858EE}"/>
    <dgm:cxn modelId="{05EF8821-FE78-412A-8AC3-8D8F56373949}" type="presOf" srcId="{CCEA312B-B3D3-4065-A10F-F09805078FA8}" destId="{8591DA73-C897-4869-B66E-21D8C337B95D}" srcOrd="0" destOrd="0" presId="urn:microsoft.com/office/officeart/2005/8/layout/hierarchy6"/>
    <dgm:cxn modelId="{FB7BD7A9-BC9D-4AB6-A46D-699236822E8D}" type="presOf" srcId="{F2EFA1B4-ECAD-4FDD-BC56-F7B464CACDC7}" destId="{3A600982-F155-4D22-A1A9-ED63A3EC0C3F}" srcOrd="0" destOrd="0" presId="urn:microsoft.com/office/officeart/2005/8/layout/hierarchy6"/>
    <dgm:cxn modelId="{66AE37B5-28A9-443C-ADF6-7F057A269DEE}" srcId="{DD9B8F93-3F17-4CB4-AD1A-5CBE8FEA34ED}" destId="{F0CE1CFC-A2EF-4364-A211-F65BC5B6EB5A}" srcOrd="0" destOrd="0" parTransId="{8226B880-9DEC-4455-8333-53F70D5D3739}" sibTransId="{CCAA9220-0773-436C-8454-C467AC379923}"/>
    <dgm:cxn modelId="{AAABD86D-2C03-46D6-B7D2-CC221E7918E5}" srcId="{F0CE1CFC-A2EF-4364-A211-F65BC5B6EB5A}" destId="{A03E14B6-C574-4D9E-8D1C-7877E51192F5}" srcOrd="0" destOrd="0" parTransId="{E0C0AF72-090C-4728-977F-B80C73361702}" sibTransId="{C366BCA2-69E4-49B5-9D9E-65E96DB4646A}"/>
    <dgm:cxn modelId="{DCEF9278-1746-4B1D-B7DF-229F77A6C75D}" srcId="{6C69B4C5-5CE9-40DE-8AD2-FE188C7E63C1}" destId="{815876EF-4237-42A7-9E0F-FD2D79A61910}" srcOrd="0" destOrd="0" parTransId="{7A9FA103-055C-4B22-9B75-912CF14A610A}" sibTransId="{6FEA3264-D03E-4BFE-A13E-95780C77E8FD}"/>
    <dgm:cxn modelId="{9D844957-BCCC-423F-B041-D4F46C91A242}" type="presOf" srcId="{A03E14B6-C574-4D9E-8D1C-7877E51192F5}" destId="{D960E841-B76D-44E5-A199-DC4D37E96293}" srcOrd="0" destOrd="0" presId="urn:microsoft.com/office/officeart/2005/8/layout/hierarchy6"/>
    <dgm:cxn modelId="{CAC14478-6C98-46A9-A4C3-0375E4C644F0}" type="presOf" srcId="{544867D1-CDA0-4417-A3BC-F6CC5AE3FF56}" destId="{F23372BE-49A9-4C8E-BA10-E758202876F4}" srcOrd="0" destOrd="0" presId="urn:microsoft.com/office/officeart/2005/8/layout/hierarchy6"/>
    <dgm:cxn modelId="{37EBC90F-C557-4D9D-802F-4A75FA7D59BD}" type="presOf" srcId="{7A9FA103-055C-4B22-9B75-912CF14A610A}" destId="{A53D39F9-2D2B-4BFB-B48D-42CF2B721754}" srcOrd="0" destOrd="0" presId="urn:microsoft.com/office/officeart/2005/8/layout/hierarchy6"/>
    <dgm:cxn modelId="{5C83D4D8-E026-46C6-B452-C517E00D4A4B}" type="presOf" srcId="{815876EF-4237-42A7-9E0F-FD2D79A61910}" destId="{72C2CECA-C75F-4FD9-A48F-7BE34BE944C7}" srcOrd="0" destOrd="0" presId="urn:microsoft.com/office/officeart/2005/8/layout/hierarchy6"/>
    <dgm:cxn modelId="{E2D0EA18-3A6E-4E68-ABCC-DCF911BC51EC}" type="presOf" srcId="{F02FD8F7-A8F8-4C95-AA38-3CA3B58B883F}" destId="{3937F7D5-0869-4FFE-8144-B3ED22961786}" srcOrd="0" destOrd="0" presId="urn:microsoft.com/office/officeart/2005/8/layout/hierarchy6"/>
    <dgm:cxn modelId="{DDD2BE4A-3111-4946-9A1D-0E6ACDE5545A}" type="presOf" srcId="{DA561563-85D2-43BF-90D8-008ED160D1BF}" destId="{BF7BC117-2F54-4FC8-B524-EB32CB4631C9}" srcOrd="0" destOrd="0" presId="urn:microsoft.com/office/officeart/2005/8/layout/hierarchy6"/>
    <dgm:cxn modelId="{9A392CCC-4029-4380-AD6C-D328AA94CDDF}" type="presParOf" srcId="{58B1AB5E-DAC7-488A-AAD9-8FECA7C8587A}" destId="{8F451BE7-8931-4576-BF9F-2984C0C493B0}" srcOrd="0" destOrd="0" presId="urn:microsoft.com/office/officeart/2005/8/layout/hierarchy6"/>
    <dgm:cxn modelId="{53C3AD0F-781F-42CD-BFC7-7BFCD91DEBEA}" type="presParOf" srcId="{8F451BE7-8931-4576-BF9F-2984C0C493B0}" destId="{4228FDA3-A55E-4600-94C9-3FBE061E5E59}" srcOrd="0" destOrd="0" presId="urn:microsoft.com/office/officeart/2005/8/layout/hierarchy6"/>
    <dgm:cxn modelId="{EDD3E428-2750-44FD-915E-15FBB708C26D}" type="presParOf" srcId="{8F451BE7-8931-4576-BF9F-2984C0C493B0}" destId="{147C185C-2A7E-4ECF-ABE2-DC9F8D0D8947}" srcOrd="1" destOrd="0" presId="urn:microsoft.com/office/officeart/2005/8/layout/hierarchy6"/>
    <dgm:cxn modelId="{C386BBE0-93EE-4D23-A895-1BA5B283F7F7}" type="presParOf" srcId="{147C185C-2A7E-4ECF-ABE2-DC9F8D0D8947}" destId="{45320EA1-A328-4287-B32E-AF9B735EAB1D}" srcOrd="0" destOrd="0" presId="urn:microsoft.com/office/officeart/2005/8/layout/hierarchy6"/>
    <dgm:cxn modelId="{568E17A6-543D-4A87-8940-46C6C26D6A77}" type="presParOf" srcId="{45320EA1-A328-4287-B32E-AF9B735EAB1D}" destId="{2B99BC89-5458-4A2E-AC6C-C767085BC744}" srcOrd="0" destOrd="0" presId="urn:microsoft.com/office/officeart/2005/8/layout/hierarchy6"/>
    <dgm:cxn modelId="{41C6BB61-3F24-430E-BD87-34A37302A304}" type="presParOf" srcId="{45320EA1-A328-4287-B32E-AF9B735EAB1D}" destId="{9D86D685-2706-4743-B7E0-A14C65FE111A}" srcOrd="1" destOrd="0" presId="urn:microsoft.com/office/officeart/2005/8/layout/hierarchy6"/>
    <dgm:cxn modelId="{E72762AC-94CB-4553-A373-1563017CF99E}" type="presParOf" srcId="{9D86D685-2706-4743-B7E0-A14C65FE111A}" destId="{0C5D6715-FF01-41F3-BDA4-3BA9A87E4A67}" srcOrd="0" destOrd="0" presId="urn:microsoft.com/office/officeart/2005/8/layout/hierarchy6"/>
    <dgm:cxn modelId="{CD5C6780-5E78-4775-8405-DBA59B1E8EFC}" type="presParOf" srcId="{9D86D685-2706-4743-B7E0-A14C65FE111A}" destId="{414AA94B-9606-47E1-87E0-2E72004555A6}" srcOrd="1" destOrd="0" presId="urn:microsoft.com/office/officeart/2005/8/layout/hierarchy6"/>
    <dgm:cxn modelId="{60781B02-DA41-4CDA-8E13-8D1EE9C7FBE4}" type="presParOf" srcId="{414AA94B-9606-47E1-87E0-2E72004555A6}" destId="{33579683-A154-4414-A84B-641D24855EAC}" srcOrd="0" destOrd="0" presId="urn:microsoft.com/office/officeart/2005/8/layout/hierarchy6"/>
    <dgm:cxn modelId="{16DB2D38-1F31-4E4B-B60A-7CE6E47F07D1}" type="presParOf" srcId="{414AA94B-9606-47E1-87E0-2E72004555A6}" destId="{950D3E90-D874-4256-A793-568B908936F9}" srcOrd="1" destOrd="0" presId="urn:microsoft.com/office/officeart/2005/8/layout/hierarchy6"/>
    <dgm:cxn modelId="{305C3446-6C94-4758-A499-CB118919DC4D}" type="presParOf" srcId="{950D3E90-D874-4256-A793-568B908936F9}" destId="{E359C032-2725-4024-98A8-8AE7D0FC3586}" srcOrd="0" destOrd="0" presId="urn:microsoft.com/office/officeart/2005/8/layout/hierarchy6"/>
    <dgm:cxn modelId="{30B5E4EF-E33D-4364-B5A2-85D4EAF03F07}" type="presParOf" srcId="{950D3E90-D874-4256-A793-568B908936F9}" destId="{48F3313C-89E5-403B-80B8-99AD5EE1DA4C}" srcOrd="1" destOrd="0" presId="urn:microsoft.com/office/officeart/2005/8/layout/hierarchy6"/>
    <dgm:cxn modelId="{E51B3A0B-E656-4C90-9461-F6AB416C8F4A}" type="presParOf" srcId="{48F3313C-89E5-403B-80B8-99AD5EE1DA4C}" destId="{D960E841-B76D-44E5-A199-DC4D37E96293}" srcOrd="0" destOrd="0" presId="urn:microsoft.com/office/officeart/2005/8/layout/hierarchy6"/>
    <dgm:cxn modelId="{7C722868-B6DE-4B78-9149-96E930ABA3FE}" type="presParOf" srcId="{48F3313C-89E5-403B-80B8-99AD5EE1DA4C}" destId="{1DBBD59F-F3E9-470A-8AB9-B163515A1008}" srcOrd="1" destOrd="0" presId="urn:microsoft.com/office/officeart/2005/8/layout/hierarchy6"/>
    <dgm:cxn modelId="{CCE41EE6-056A-4312-A09E-3CB7CCE83DCE}" type="presParOf" srcId="{950D3E90-D874-4256-A793-568B908936F9}" destId="{8591DA73-C897-4869-B66E-21D8C337B95D}" srcOrd="2" destOrd="0" presId="urn:microsoft.com/office/officeart/2005/8/layout/hierarchy6"/>
    <dgm:cxn modelId="{E6E17C82-D881-4F07-A3B0-75F7A549211B}" type="presParOf" srcId="{950D3E90-D874-4256-A793-568B908936F9}" destId="{1C59145C-D86E-4E83-83A1-BF8D1B801278}" srcOrd="3" destOrd="0" presId="urn:microsoft.com/office/officeart/2005/8/layout/hierarchy6"/>
    <dgm:cxn modelId="{3D49E772-E06C-418D-A4D7-65AE1C261CCB}" type="presParOf" srcId="{1C59145C-D86E-4E83-83A1-BF8D1B801278}" destId="{BA0D2590-3500-4F37-A4B6-B07CB866A080}" srcOrd="0" destOrd="0" presId="urn:microsoft.com/office/officeart/2005/8/layout/hierarchy6"/>
    <dgm:cxn modelId="{9F67271A-B389-4CEF-A5D4-C6C7B284A14A}" type="presParOf" srcId="{1C59145C-D86E-4E83-83A1-BF8D1B801278}" destId="{FE74AE21-0D8B-4E85-BB11-E84EA17336E4}" srcOrd="1" destOrd="0" presId="urn:microsoft.com/office/officeart/2005/8/layout/hierarchy6"/>
    <dgm:cxn modelId="{BF062574-B57D-461F-8A90-760345C7CA3D}" type="presParOf" srcId="{950D3E90-D874-4256-A793-568B908936F9}" destId="{6A025ED4-2DFC-4488-813A-762207BDED62}" srcOrd="4" destOrd="0" presId="urn:microsoft.com/office/officeart/2005/8/layout/hierarchy6"/>
    <dgm:cxn modelId="{6E0B0A25-5FE2-497D-91B2-8BD740C10291}" type="presParOf" srcId="{950D3E90-D874-4256-A793-568B908936F9}" destId="{84F96964-9553-4A34-9339-81255C27D830}" srcOrd="5" destOrd="0" presId="urn:microsoft.com/office/officeart/2005/8/layout/hierarchy6"/>
    <dgm:cxn modelId="{AA021B1F-5DA6-464C-92AB-F98D0D11DCF8}" type="presParOf" srcId="{84F96964-9553-4A34-9339-81255C27D830}" destId="{831EF967-B7F6-4BF0-B691-F924103F7DBA}" srcOrd="0" destOrd="0" presId="urn:microsoft.com/office/officeart/2005/8/layout/hierarchy6"/>
    <dgm:cxn modelId="{AFEC0F5A-0B7F-4CAE-9281-88752CBD6CCD}" type="presParOf" srcId="{84F96964-9553-4A34-9339-81255C27D830}" destId="{73ADE913-8111-493C-976F-8CA9C94ECF32}" srcOrd="1" destOrd="0" presId="urn:microsoft.com/office/officeart/2005/8/layout/hierarchy6"/>
    <dgm:cxn modelId="{5DD04F97-6F44-4DCF-9CC0-BA5C37731847}" type="presParOf" srcId="{9D86D685-2706-4743-B7E0-A14C65FE111A}" destId="{BF7BC117-2F54-4FC8-B524-EB32CB4631C9}" srcOrd="2" destOrd="0" presId="urn:microsoft.com/office/officeart/2005/8/layout/hierarchy6"/>
    <dgm:cxn modelId="{701B96A8-D538-487D-A00B-05C169F93223}" type="presParOf" srcId="{9D86D685-2706-4743-B7E0-A14C65FE111A}" destId="{F603DE39-755F-44E6-99C2-8E10D17696D4}" srcOrd="3" destOrd="0" presId="urn:microsoft.com/office/officeart/2005/8/layout/hierarchy6"/>
    <dgm:cxn modelId="{51E24C02-A53D-4E75-9BB5-F1514539B72E}" type="presParOf" srcId="{F603DE39-755F-44E6-99C2-8E10D17696D4}" destId="{3A600982-F155-4D22-A1A9-ED63A3EC0C3F}" srcOrd="0" destOrd="0" presId="urn:microsoft.com/office/officeart/2005/8/layout/hierarchy6"/>
    <dgm:cxn modelId="{75A8F7B7-BD7D-42DD-AECC-5D055DFF0B9B}" type="presParOf" srcId="{F603DE39-755F-44E6-99C2-8E10D17696D4}" destId="{8704CD21-53B1-4D6A-BF4C-4D5B736D7B35}" srcOrd="1" destOrd="0" presId="urn:microsoft.com/office/officeart/2005/8/layout/hierarchy6"/>
    <dgm:cxn modelId="{08F05F87-C355-4864-8B4D-0214EE71A74F}" type="presParOf" srcId="{8704CD21-53B1-4D6A-BF4C-4D5B736D7B35}" destId="{4C3D3066-55F4-4E28-8E16-09A1290EF093}" srcOrd="0" destOrd="0" presId="urn:microsoft.com/office/officeart/2005/8/layout/hierarchy6"/>
    <dgm:cxn modelId="{D852403F-CE4E-40F7-B17A-68BCB26B0557}" type="presParOf" srcId="{8704CD21-53B1-4D6A-BF4C-4D5B736D7B35}" destId="{927A1917-E33E-4AEA-9D55-7D58DFEE2333}" srcOrd="1" destOrd="0" presId="urn:microsoft.com/office/officeart/2005/8/layout/hierarchy6"/>
    <dgm:cxn modelId="{1C32CDD5-7D16-45C1-939E-ACC6A0635B55}" type="presParOf" srcId="{927A1917-E33E-4AEA-9D55-7D58DFEE2333}" destId="{56F2239B-5AC6-4D64-A39C-416D625E049A}" srcOrd="0" destOrd="0" presId="urn:microsoft.com/office/officeart/2005/8/layout/hierarchy6"/>
    <dgm:cxn modelId="{562DB2B6-232F-44E9-8DE3-633A76BBA7ED}" type="presParOf" srcId="{927A1917-E33E-4AEA-9D55-7D58DFEE2333}" destId="{4C24D4DC-EA81-4C4E-AB33-61701AC3C886}" srcOrd="1" destOrd="0" presId="urn:microsoft.com/office/officeart/2005/8/layout/hierarchy6"/>
    <dgm:cxn modelId="{80344D5C-4DE3-479B-8B18-CD3B0AA03AEC}" type="presParOf" srcId="{8704CD21-53B1-4D6A-BF4C-4D5B736D7B35}" destId="{C6929559-EA5C-4FCC-A2E9-745B66AA2DC3}" srcOrd="2" destOrd="0" presId="urn:microsoft.com/office/officeart/2005/8/layout/hierarchy6"/>
    <dgm:cxn modelId="{00004FA4-C9A7-45BA-9662-46E48329D8AA}" type="presParOf" srcId="{8704CD21-53B1-4D6A-BF4C-4D5B736D7B35}" destId="{E18D4328-30E2-4F71-BE51-B618CB220B67}" srcOrd="3" destOrd="0" presId="urn:microsoft.com/office/officeart/2005/8/layout/hierarchy6"/>
    <dgm:cxn modelId="{FACE74A4-9315-4491-8694-EB600BF4C9EC}" type="presParOf" srcId="{E18D4328-30E2-4F71-BE51-B618CB220B67}" destId="{F23372BE-49A9-4C8E-BA10-E758202876F4}" srcOrd="0" destOrd="0" presId="urn:microsoft.com/office/officeart/2005/8/layout/hierarchy6"/>
    <dgm:cxn modelId="{36E115A4-A9D9-4ABE-B3FE-1E6ABFFC876C}" type="presParOf" srcId="{E18D4328-30E2-4F71-BE51-B618CB220B67}" destId="{81511E2B-B5EF-4C4C-BE75-32C98F91FDC7}" srcOrd="1" destOrd="0" presId="urn:microsoft.com/office/officeart/2005/8/layout/hierarchy6"/>
    <dgm:cxn modelId="{DC4CB0F7-D015-4C2B-8D0C-2E7BA519B0E6}" type="presParOf" srcId="{9D86D685-2706-4743-B7E0-A14C65FE111A}" destId="{8200A448-C5C0-44B8-BAED-49992AEDFADB}" srcOrd="4" destOrd="0" presId="urn:microsoft.com/office/officeart/2005/8/layout/hierarchy6"/>
    <dgm:cxn modelId="{5841B6BD-4A6E-4BFB-8F7A-9117D50F8C74}" type="presParOf" srcId="{9D86D685-2706-4743-B7E0-A14C65FE111A}" destId="{7DB7F127-2043-4AC9-A235-754CA4D19677}" srcOrd="5" destOrd="0" presId="urn:microsoft.com/office/officeart/2005/8/layout/hierarchy6"/>
    <dgm:cxn modelId="{E643B046-99BB-435A-AED8-FF72D47ACF44}" type="presParOf" srcId="{7DB7F127-2043-4AC9-A235-754CA4D19677}" destId="{370D65CE-6858-4951-B5CE-06B4F273A4D5}" srcOrd="0" destOrd="0" presId="urn:microsoft.com/office/officeart/2005/8/layout/hierarchy6"/>
    <dgm:cxn modelId="{22096182-EB4E-4053-9F9C-067D1F57F175}" type="presParOf" srcId="{7DB7F127-2043-4AC9-A235-754CA4D19677}" destId="{CE2E33AD-0116-4801-9128-8D448308E0A2}" srcOrd="1" destOrd="0" presId="urn:microsoft.com/office/officeart/2005/8/layout/hierarchy6"/>
    <dgm:cxn modelId="{834073C4-5A92-4BD9-955A-C093BF8D25D2}" type="presParOf" srcId="{CE2E33AD-0116-4801-9128-8D448308E0A2}" destId="{A53D39F9-2D2B-4BFB-B48D-42CF2B721754}" srcOrd="0" destOrd="0" presId="urn:microsoft.com/office/officeart/2005/8/layout/hierarchy6"/>
    <dgm:cxn modelId="{5FF45D1E-F27B-4106-80C3-C9BC425A5047}" type="presParOf" srcId="{CE2E33AD-0116-4801-9128-8D448308E0A2}" destId="{3794D706-E091-40FB-BA39-677D6FA513C7}" srcOrd="1" destOrd="0" presId="urn:microsoft.com/office/officeart/2005/8/layout/hierarchy6"/>
    <dgm:cxn modelId="{CDAF3FB3-FE51-4E3C-A721-0E0575EFB488}" type="presParOf" srcId="{3794D706-E091-40FB-BA39-677D6FA513C7}" destId="{72C2CECA-C75F-4FD9-A48F-7BE34BE944C7}" srcOrd="0" destOrd="0" presId="urn:microsoft.com/office/officeart/2005/8/layout/hierarchy6"/>
    <dgm:cxn modelId="{5C9D5805-5E76-4DCF-91F6-847ECD0FBB7E}" type="presParOf" srcId="{3794D706-E091-40FB-BA39-677D6FA513C7}" destId="{87B59963-F863-48A0-A4CC-DAD2D6778F53}" srcOrd="1" destOrd="0" presId="urn:microsoft.com/office/officeart/2005/8/layout/hierarchy6"/>
    <dgm:cxn modelId="{142FAB03-D372-4036-9AC7-B8632F22E169}" type="presParOf" srcId="{CE2E33AD-0116-4801-9128-8D448308E0A2}" destId="{70D1F66F-A0F8-4D0B-BC70-72D6425B156A}" srcOrd="2" destOrd="0" presId="urn:microsoft.com/office/officeart/2005/8/layout/hierarchy6"/>
    <dgm:cxn modelId="{0309F1F0-E7A1-4460-A434-A6B3DD6F4CBE}" type="presParOf" srcId="{CE2E33AD-0116-4801-9128-8D448308E0A2}" destId="{1FBCFD22-B0EC-4ECF-A068-7CC89B752AB5}" srcOrd="3" destOrd="0" presId="urn:microsoft.com/office/officeart/2005/8/layout/hierarchy6"/>
    <dgm:cxn modelId="{370F72B0-59D7-4ED0-BEB2-796323A3FC1A}" type="presParOf" srcId="{1FBCFD22-B0EC-4ECF-A068-7CC89B752AB5}" destId="{75A28870-0E89-4740-9169-EC36982DFBEB}" srcOrd="0" destOrd="0" presId="urn:microsoft.com/office/officeart/2005/8/layout/hierarchy6"/>
    <dgm:cxn modelId="{D216B3C1-8D97-4B3C-94EA-C1CAE3098CD8}" type="presParOf" srcId="{1FBCFD22-B0EC-4ECF-A068-7CC89B752AB5}" destId="{C686AFD6-8832-43BE-8BA2-A210FF9261E3}" srcOrd="1" destOrd="0" presId="urn:microsoft.com/office/officeart/2005/8/layout/hierarchy6"/>
    <dgm:cxn modelId="{8A15229A-B6D6-4369-8CC8-D970D3E0E4A5}" type="presParOf" srcId="{58B1AB5E-DAC7-488A-AAD9-8FECA7C8587A}" destId="{4AB8B431-48DC-493E-98E8-EB2E051B8EC4}" srcOrd="1" destOrd="0" presId="urn:microsoft.com/office/officeart/2005/8/layout/hierarchy6"/>
    <dgm:cxn modelId="{43F6DE0A-D3D1-4D16-A87C-9491E61FF940}" type="presParOf" srcId="{4AB8B431-48DC-493E-98E8-EB2E051B8EC4}" destId="{59625878-4085-4453-9D1D-8935206985F9}" srcOrd="0" destOrd="0" presId="urn:microsoft.com/office/officeart/2005/8/layout/hierarchy6"/>
    <dgm:cxn modelId="{3E0FBA40-5DDC-4677-809C-9C441B063337}" type="presParOf" srcId="{59625878-4085-4453-9D1D-8935206985F9}" destId="{2C2AC5BC-81B0-40A1-8D3A-82EABE0AB302}" srcOrd="0" destOrd="0" presId="urn:microsoft.com/office/officeart/2005/8/layout/hierarchy6"/>
    <dgm:cxn modelId="{0CCA787E-C233-4E96-8CE0-E28979AA430D}" type="presParOf" srcId="{59625878-4085-4453-9D1D-8935206985F9}" destId="{B516520D-96B3-466A-B47F-2465AA5E5404}" srcOrd="1" destOrd="0" presId="urn:microsoft.com/office/officeart/2005/8/layout/hierarchy6"/>
    <dgm:cxn modelId="{BB4B33C2-71CE-4848-9C11-F3BE153FBB67}" type="presParOf" srcId="{4AB8B431-48DC-493E-98E8-EB2E051B8EC4}" destId="{B78881DB-66F0-4DAF-8632-82EC12B4DA29}" srcOrd="1" destOrd="0" presId="urn:microsoft.com/office/officeart/2005/8/layout/hierarchy6"/>
    <dgm:cxn modelId="{A6769349-400A-414F-A72C-5BF7565BA6A4}" type="presParOf" srcId="{B78881DB-66F0-4DAF-8632-82EC12B4DA29}" destId="{12E8BA41-D492-4E0E-A9EB-A35C9672F009}" srcOrd="0" destOrd="0" presId="urn:microsoft.com/office/officeart/2005/8/layout/hierarchy6"/>
    <dgm:cxn modelId="{88BFD268-2BF9-42B4-AD0D-79508990122A}" type="presParOf" srcId="{4AB8B431-48DC-493E-98E8-EB2E051B8EC4}" destId="{371BD221-9AF9-4C6D-968A-3FDD0A7B8464}" srcOrd="2" destOrd="0" presId="urn:microsoft.com/office/officeart/2005/8/layout/hierarchy6"/>
    <dgm:cxn modelId="{0CE5FEF6-E358-4C37-BF8D-F3B0A4482692}" type="presParOf" srcId="{371BD221-9AF9-4C6D-968A-3FDD0A7B8464}" destId="{3937F7D5-0869-4FFE-8144-B3ED22961786}" srcOrd="0" destOrd="0" presId="urn:microsoft.com/office/officeart/2005/8/layout/hierarchy6"/>
    <dgm:cxn modelId="{5DBC2265-CD52-4A0B-A955-BA78B002AEEE}" type="presParOf" srcId="{371BD221-9AF9-4C6D-968A-3FDD0A7B8464}" destId="{F02EC619-9969-4AFB-9645-68300C112890}" srcOrd="1" destOrd="0" presId="urn:microsoft.com/office/officeart/2005/8/layout/hierarchy6"/>
    <dgm:cxn modelId="{5DEA5448-5DC5-4658-8661-9B32B5190BC9}" type="presParOf" srcId="{4AB8B431-48DC-493E-98E8-EB2E051B8EC4}" destId="{4235CAD3-35E1-4818-8B78-BCCAF28ADBE8}" srcOrd="3" destOrd="0" presId="urn:microsoft.com/office/officeart/2005/8/layout/hierarchy6"/>
    <dgm:cxn modelId="{07444063-31F2-4AA0-9F57-A9717AEAD664}" type="presParOf" srcId="{4235CAD3-35E1-4818-8B78-BCCAF28ADBE8}" destId="{D46DAD32-E689-4A4B-9A42-E6AE3BD6AAC7}" srcOrd="0" destOrd="0" presId="urn:microsoft.com/office/officeart/2005/8/layout/hierarchy6"/>
    <dgm:cxn modelId="{A58A36B3-046A-4EA8-A21B-2C71F4846B61}" type="presParOf" srcId="{4AB8B431-48DC-493E-98E8-EB2E051B8EC4}" destId="{3ED4CA4B-C686-4A33-970C-4D119D832D6E}" srcOrd="4" destOrd="0" presId="urn:microsoft.com/office/officeart/2005/8/layout/hierarchy6"/>
    <dgm:cxn modelId="{543540C2-0C3F-417D-AB9A-ED720A624F45}" type="presParOf" srcId="{3ED4CA4B-C686-4A33-970C-4D119D832D6E}" destId="{1B77DD7E-E3D5-4B9E-BA16-3889E6A6E9F9}" srcOrd="0" destOrd="0" presId="urn:microsoft.com/office/officeart/2005/8/layout/hierarchy6"/>
    <dgm:cxn modelId="{7BDD96B5-DE97-4446-B897-EA98D8DA2A2C}" type="presParOf" srcId="{3ED4CA4B-C686-4A33-970C-4D119D832D6E}" destId="{64151B2D-8748-4E8A-890D-AD1937419806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5CE0773-7804-4854-B885-805A6C1271F2}" type="doc">
      <dgm:prSet loTypeId="urn:microsoft.com/office/officeart/2005/8/layout/hierarchy6" loCatId="hierarchy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F0CE1CFC-A2EF-4364-A211-F65BC5B6EB5A}">
      <dgm:prSet phldrT="[Text]"/>
      <dgm:spPr/>
      <dgm:t>
        <a:bodyPr/>
        <a:lstStyle/>
        <a:p>
          <a:r>
            <a:rPr lang="en-US" dirty="0"/>
            <a:t>Country A</a:t>
          </a:r>
        </a:p>
      </dgm:t>
    </dgm:pt>
    <dgm:pt modelId="{8226B880-9DEC-4455-8333-53F70D5D3739}" type="parTrans" cxnId="{66AE37B5-28A9-443C-ADF6-7F057A269DEE}">
      <dgm:prSet/>
      <dgm:spPr/>
      <dgm:t>
        <a:bodyPr/>
        <a:lstStyle/>
        <a:p>
          <a:endParaRPr lang="en-US"/>
        </a:p>
      </dgm:t>
    </dgm:pt>
    <dgm:pt modelId="{CCAA9220-0773-436C-8454-C467AC379923}" type="sibTrans" cxnId="{66AE37B5-28A9-443C-ADF6-7F057A269DEE}">
      <dgm:prSet/>
      <dgm:spPr/>
      <dgm:t>
        <a:bodyPr/>
        <a:lstStyle/>
        <a:p>
          <a:endParaRPr lang="en-US"/>
        </a:p>
      </dgm:t>
    </dgm:pt>
    <dgm:pt modelId="{6ED82BE1-4F06-4373-AB99-3A2AEBE1FE06}">
      <dgm:prSet phldrT="[Text]"/>
      <dgm:spPr/>
      <dgm:t>
        <a:bodyPr/>
        <a:lstStyle/>
        <a:p>
          <a:r>
            <a:rPr lang="en-US" dirty="0"/>
            <a:t>Child</a:t>
          </a:r>
        </a:p>
      </dgm:t>
    </dgm:pt>
    <dgm:pt modelId="{92E556E7-0B4B-4A91-AD68-0A252B423DB6}" type="parTrans" cxnId="{59C4B45D-D2D4-43FE-B7B0-6863035E4C1B}">
      <dgm:prSet/>
      <dgm:spPr/>
      <dgm:t>
        <a:bodyPr/>
        <a:lstStyle/>
        <a:p>
          <a:endParaRPr lang="en-US"/>
        </a:p>
      </dgm:t>
    </dgm:pt>
    <dgm:pt modelId="{6E3083DF-5DDF-4AB2-9932-8F335939C1EB}" type="sibTrans" cxnId="{59C4B45D-D2D4-43FE-B7B0-6863035E4C1B}">
      <dgm:prSet/>
      <dgm:spPr/>
      <dgm:t>
        <a:bodyPr/>
        <a:lstStyle/>
        <a:p>
          <a:endParaRPr lang="en-US"/>
        </a:p>
      </dgm:t>
    </dgm:pt>
    <dgm:pt modelId="{A03E14B6-C574-4D9E-8D1C-7877E51192F5}">
      <dgm:prSet/>
      <dgm:spPr/>
      <dgm:t>
        <a:bodyPr/>
        <a:lstStyle/>
        <a:p>
          <a:r>
            <a:rPr lang="en-US" dirty="0"/>
            <a:t>A1</a:t>
          </a:r>
        </a:p>
      </dgm:t>
    </dgm:pt>
    <dgm:pt modelId="{C366BCA2-69E4-49B5-9D9E-65E96DB4646A}" type="sibTrans" cxnId="{AAABD86D-2C03-46D6-B7D2-CC221E7918E5}">
      <dgm:prSet/>
      <dgm:spPr/>
      <dgm:t>
        <a:bodyPr/>
        <a:lstStyle/>
        <a:p>
          <a:endParaRPr lang="en-US"/>
        </a:p>
      </dgm:t>
    </dgm:pt>
    <dgm:pt modelId="{E0C0AF72-090C-4728-977F-B80C73361702}" type="parTrans" cxnId="{AAABD86D-2C03-46D6-B7D2-CC221E7918E5}">
      <dgm:prSet/>
      <dgm:spPr/>
      <dgm:t>
        <a:bodyPr/>
        <a:lstStyle/>
        <a:p>
          <a:endParaRPr lang="en-US"/>
        </a:p>
      </dgm:t>
    </dgm:pt>
    <dgm:pt modelId="{4661A723-E682-46F8-98AC-582C6E7076AC}">
      <dgm:prSet/>
      <dgm:spPr/>
      <dgm:t>
        <a:bodyPr/>
        <a:lstStyle/>
        <a:p>
          <a:r>
            <a:rPr lang="en-US" dirty="0"/>
            <a:t>A2</a:t>
          </a:r>
        </a:p>
      </dgm:t>
    </dgm:pt>
    <dgm:pt modelId="{BCE4CDE0-4A71-4693-9D58-FAC6F5F54FE1}" type="sibTrans" cxnId="{351F7A06-4885-4765-8BC2-225BED742C79}">
      <dgm:prSet/>
      <dgm:spPr/>
      <dgm:t>
        <a:bodyPr/>
        <a:lstStyle/>
        <a:p>
          <a:endParaRPr lang="en-US"/>
        </a:p>
      </dgm:t>
    </dgm:pt>
    <dgm:pt modelId="{CCEA312B-B3D3-4065-A10F-F09805078FA8}" type="parTrans" cxnId="{351F7A06-4885-4765-8BC2-225BED742C79}">
      <dgm:prSet/>
      <dgm:spPr/>
      <dgm:t>
        <a:bodyPr/>
        <a:lstStyle/>
        <a:p>
          <a:endParaRPr lang="en-US"/>
        </a:p>
      </dgm:t>
    </dgm:pt>
    <dgm:pt modelId="{F02FD8F7-A8F8-4C95-AA38-3CA3B58B883F}">
      <dgm:prSet phldrT="[Text]"/>
      <dgm:spPr/>
      <dgm:t>
        <a:bodyPr/>
        <a:lstStyle/>
        <a:p>
          <a:r>
            <a:rPr lang="en-US" dirty="0"/>
            <a:t>Country</a:t>
          </a:r>
        </a:p>
      </dgm:t>
    </dgm:pt>
    <dgm:pt modelId="{A4AD7A1F-A32B-434A-9275-C2FAE3007DE8}" type="sibTrans" cxnId="{F0C2921A-5636-42B0-8788-D18A272C8AB8}">
      <dgm:prSet/>
      <dgm:spPr/>
      <dgm:t>
        <a:bodyPr/>
        <a:lstStyle/>
        <a:p>
          <a:endParaRPr lang="en-US"/>
        </a:p>
      </dgm:t>
    </dgm:pt>
    <dgm:pt modelId="{2B284DE8-AA4D-4883-B2AA-CBB9269053B0}" type="parTrans" cxnId="{F0C2921A-5636-42B0-8788-D18A272C8AB8}">
      <dgm:prSet/>
      <dgm:spPr/>
      <dgm:t>
        <a:bodyPr/>
        <a:lstStyle/>
        <a:p>
          <a:endParaRPr lang="en-US"/>
        </a:p>
      </dgm:t>
    </dgm:pt>
    <dgm:pt modelId="{9977CB99-80AF-45AE-BA78-E364EF3C2191}">
      <dgm:prSet/>
      <dgm:spPr/>
      <dgm:t>
        <a:bodyPr/>
        <a:lstStyle/>
        <a:p>
          <a:r>
            <a:rPr lang="en-US" dirty="0"/>
            <a:t>A3</a:t>
          </a:r>
        </a:p>
      </dgm:t>
    </dgm:pt>
    <dgm:pt modelId="{302F8397-2307-481E-BA5C-54C17D75C0CE}" type="parTrans" cxnId="{6D85A671-75E2-41DB-BC7F-AD3920CEFF2D}">
      <dgm:prSet/>
      <dgm:spPr/>
      <dgm:t>
        <a:bodyPr/>
        <a:lstStyle/>
        <a:p>
          <a:endParaRPr lang="en-US"/>
        </a:p>
      </dgm:t>
    </dgm:pt>
    <dgm:pt modelId="{6123726A-BCF6-4C72-9B36-BF9AC6F858EE}" type="sibTrans" cxnId="{6D85A671-75E2-41DB-BC7F-AD3920CEFF2D}">
      <dgm:prSet/>
      <dgm:spPr/>
      <dgm:t>
        <a:bodyPr/>
        <a:lstStyle/>
        <a:p>
          <a:endParaRPr lang="en-US"/>
        </a:p>
      </dgm:t>
    </dgm:pt>
    <dgm:pt modelId="{DD9B8F93-3F17-4CB4-AD1A-5CBE8FEA34ED}">
      <dgm:prSet/>
      <dgm:spPr/>
      <dgm:t>
        <a:bodyPr/>
        <a:lstStyle/>
        <a:p>
          <a:r>
            <a:rPr lang="en-US" dirty="0"/>
            <a:t>World</a:t>
          </a:r>
        </a:p>
      </dgm:t>
    </dgm:pt>
    <dgm:pt modelId="{7A95EC69-C550-4F4D-8396-073BBF7BBF9F}" type="parTrans" cxnId="{9E35649C-044A-46C7-97B3-FD1EF7F84151}">
      <dgm:prSet/>
      <dgm:spPr/>
      <dgm:t>
        <a:bodyPr/>
        <a:lstStyle/>
        <a:p>
          <a:endParaRPr lang="en-US"/>
        </a:p>
      </dgm:t>
    </dgm:pt>
    <dgm:pt modelId="{EABB74B3-2360-4E42-8118-76BBC5FCB251}" type="sibTrans" cxnId="{9E35649C-044A-46C7-97B3-FD1EF7F84151}">
      <dgm:prSet/>
      <dgm:spPr/>
      <dgm:t>
        <a:bodyPr/>
        <a:lstStyle/>
        <a:p>
          <a:endParaRPr lang="en-US"/>
        </a:p>
      </dgm:t>
    </dgm:pt>
    <dgm:pt modelId="{9B973F60-A2DE-4CF2-99D0-0BF3CD244886}">
      <dgm:prSet phldrT="[Text]"/>
      <dgm:spPr/>
      <dgm:t>
        <a:bodyPr/>
        <a:lstStyle/>
        <a:p>
          <a:r>
            <a:rPr lang="en-US" dirty="0"/>
            <a:t>World</a:t>
          </a:r>
        </a:p>
      </dgm:t>
    </dgm:pt>
    <dgm:pt modelId="{BD0AB752-601E-4C59-9EB7-06BF5DBA305A}" type="parTrans" cxnId="{9A060CE7-68CF-4624-96AF-361CBCC11687}">
      <dgm:prSet/>
      <dgm:spPr/>
      <dgm:t>
        <a:bodyPr/>
        <a:lstStyle/>
        <a:p>
          <a:endParaRPr lang="en-US"/>
        </a:p>
      </dgm:t>
    </dgm:pt>
    <dgm:pt modelId="{5E25A8FE-F05D-4941-A90C-36B8DDFA61E9}" type="sibTrans" cxnId="{9A060CE7-68CF-4624-96AF-361CBCC11687}">
      <dgm:prSet/>
      <dgm:spPr/>
      <dgm:t>
        <a:bodyPr/>
        <a:lstStyle/>
        <a:p>
          <a:endParaRPr lang="en-US"/>
        </a:p>
      </dgm:t>
    </dgm:pt>
    <dgm:pt modelId="{6C69B4C5-5CE9-40DE-8AD2-FE188C7E63C1}">
      <dgm:prSet/>
      <dgm:spPr/>
      <dgm:t>
        <a:bodyPr/>
        <a:lstStyle/>
        <a:p>
          <a:r>
            <a:rPr lang="en-US" dirty="0"/>
            <a:t>Country C</a:t>
          </a:r>
        </a:p>
      </dgm:t>
    </dgm:pt>
    <dgm:pt modelId="{3EA3BF7E-414E-4560-A305-F71E6FAA5697}" type="parTrans" cxnId="{489638A1-5D27-453A-AE71-1065F765FDCE}">
      <dgm:prSet/>
      <dgm:spPr/>
      <dgm:t>
        <a:bodyPr/>
        <a:lstStyle/>
        <a:p>
          <a:endParaRPr lang="en-US"/>
        </a:p>
      </dgm:t>
    </dgm:pt>
    <dgm:pt modelId="{C6C17BF6-81BB-4795-8280-1F7CD987AF41}" type="sibTrans" cxnId="{489638A1-5D27-453A-AE71-1065F765FDCE}">
      <dgm:prSet/>
      <dgm:spPr/>
      <dgm:t>
        <a:bodyPr/>
        <a:lstStyle/>
        <a:p>
          <a:endParaRPr lang="en-US"/>
        </a:p>
      </dgm:t>
    </dgm:pt>
    <dgm:pt modelId="{F2EFA1B4-ECAD-4FDD-BC56-F7B464CACDC7}">
      <dgm:prSet/>
      <dgm:spPr/>
      <dgm:t>
        <a:bodyPr/>
        <a:lstStyle/>
        <a:p>
          <a:r>
            <a:rPr lang="en-US" dirty="0"/>
            <a:t>Country B</a:t>
          </a:r>
        </a:p>
      </dgm:t>
    </dgm:pt>
    <dgm:pt modelId="{DA561563-85D2-43BF-90D8-008ED160D1BF}" type="parTrans" cxnId="{1184B8DB-667B-4AC1-AEF7-C2B8C1417D8F}">
      <dgm:prSet/>
      <dgm:spPr/>
      <dgm:t>
        <a:bodyPr/>
        <a:lstStyle/>
        <a:p>
          <a:endParaRPr lang="en-US"/>
        </a:p>
      </dgm:t>
    </dgm:pt>
    <dgm:pt modelId="{21953ACE-1540-4D71-9A28-01A559A305BE}" type="sibTrans" cxnId="{1184B8DB-667B-4AC1-AEF7-C2B8C1417D8F}">
      <dgm:prSet/>
      <dgm:spPr/>
      <dgm:t>
        <a:bodyPr/>
        <a:lstStyle/>
        <a:p>
          <a:endParaRPr lang="en-US"/>
        </a:p>
      </dgm:t>
    </dgm:pt>
    <dgm:pt modelId="{E6FF5776-6A2C-421D-A9A8-A006153B1E53}">
      <dgm:prSet/>
      <dgm:spPr/>
      <dgm:t>
        <a:bodyPr/>
        <a:lstStyle/>
        <a:p>
          <a:r>
            <a:rPr lang="en-US" dirty="0"/>
            <a:t>B1</a:t>
          </a:r>
        </a:p>
      </dgm:t>
    </dgm:pt>
    <dgm:pt modelId="{D1DE4379-9EEE-40DA-868A-5DD3966A6B12}" type="parTrans" cxnId="{F69C1A95-5155-404F-8EA6-22D1A75896DF}">
      <dgm:prSet/>
      <dgm:spPr/>
      <dgm:t>
        <a:bodyPr/>
        <a:lstStyle/>
        <a:p>
          <a:endParaRPr lang="en-US"/>
        </a:p>
      </dgm:t>
    </dgm:pt>
    <dgm:pt modelId="{AAFCE41A-5E26-44D6-B1BF-F7EFF123714F}" type="sibTrans" cxnId="{F69C1A95-5155-404F-8EA6-22D1A75896DF}">
      <dgm:prSet/>
      <dgm:spPr/>
      <dgm:t>
        <a:bodyPr/>
        <a:lstStyle/>
        <a:p>
          <a:endParaRPr lang="en-US"/>
        </a:p>
      </dgm:t>
    </dgm:pt>
    <dgm:pt modelId="{544867D1-CDA0-4417-A3BC-F6CC5AE3FF56}">
      <dgm:prSet/>
      <dgm:spPr/>
      <dgm:t>
        <a:bodyPr/>
        <a:lstStyle/>
        <a:p>
          <a:r>
            <a:rPr lang="en-US" dirty="0"/>
            <a:t>B2</a:t>
          </a:r>
        </a:p>
      </dgm:t>
    </dgm:pt>
    <dgm:pt modelId="{26589094-A3BA-4CB0-B521-2E6EA3C5DBD1}" type="parTrans" cxnId="{00E3A717-D86D-4833-98B2-AB76AD44A057}">
      <dgm:prSet/>
      <dgm:spPr/>
      <dgm:t>
        <a:bodyPr/>
        <a:lstStyle/>
        <a:p>
          <a:endParaRPr lang="en-US"/>
        </a:p>
      </dgm:t>
    </dgm:pt>
    <dgm:pt modelId="{5105A9D2-70EE-479E-AD83-BB5B22B8610C}" type="sibTrans" cxnId="{00E3A717-D86D-4833-98B2-AB76AD44A057}">
      <dgm:prSet/>
      <dgm:spPr/>
      <dgm:t>
        <a:bodyPr/>
        <a:lstStyle/>
        <a:p>
          <a:endParaRPr lang="en-US"/>
        </a:p>
      </dgm:t>
    </dgm:pt>
    <dgm:pt modelId="{815876EF-4237-42A7-9E0F-FD2D79A61910}">
      <dgm:prSet/>
      <dgm:spPr/>
      <dgm:t>
        <a:bodyPr/>
        <a:lstStyle/>
        <a:p>
          <a:r>
            <a:rPr lang="en-US" dirty="0"/>
            <a:t>C1</a:t>
          </a:r>
        </a:p>
      </dgm:t>
    </dgm:pt>
    <dgm:pt modelId="{7A9FA103-055C-4B22-9B75-912CF14A610A}" type="parTrans" cxnId="{DCEF9278-1746-4B1D-B7DF-229F77A6C75D}">
      <dgm:prSet/>
      <dgm:spPr/>
      <dgm:t>
        <a:bodyPr/>
        <a:lstStyle/>
        <a:p>
          <a:endParaRPr lang="en-US"/>
        </a:p>
      </dgm:t>
    </dgm:pt>
    <dgm:pt modelId="{6FEA3264-D03E-4BFE-A13E-95780C77E8FD}" type="sibTrans" cxnId="{DCEF9278-1746-4B1D-B7DF-229F77A6C75D}">
      <dgm:prSet/>
      <dgm:spPr/>
      <dgm:t>
        <a:bodyPr/>
        <a:lstStyle/>
        <a:p>
          <a:endParaRPr lang="en-US"/>
        </a:p>
      </dgm:t>
    </dgm:pt>
    <dgm:pt modelId="{31E467DF-8A4F-403A-8652-CA5ECA97273C}">
      <dgm:prSet/>
      <dgm:spPr/>
      <dgm:t>
        <a:bodyPr/>
        <a:lstStyle/>
        <a:p>
          <a:r>
            <a:rPr lang="en-US" dirty="0"/>
            <a:t>C2</a:t>
          </a:r>
        </a:p>
      </dgm:t>
    </dgm:pt>
    <dgm:pt modelId="{D25AD563-6DE9-41B4-8EA8-10A9A6346BAD}" type="parTrans" cxnId="{C89D36FB-B5B9-4359-BD80-60AEBE0C2302}">
      <dgm:prSet/>
      <dgm:spPr/>
      <dgm:t>
        <a:bodyPr/>
        <a:lstStyle/>
        <a:p>
          <a:endParaRPr lang="en-US"/>
        </a:p>
      </dgm:t>
    </dgm:pt>
    <dgm:pt modelId="{DCDF7E23-9217-4DDF-8EF2-DA07B0E07C05}" type="sibTrans" cxnId="{C89D36FB-B5B9-4359-BD80-60AEBE0C2302}">
      <dgm:prSet/>
      <dgm:spPr/>
      <dgm:t>
        <a:bodyPr/>
        <a:lstStyle/>
        <a:p>
          <a:endParaRPr lang="en-US"/>
        </a:p>
      </dgm:t>
    </dgm:pt>
    <dgm:pt modelId="{58B1AB5E-DAC7-488A-AAD9-8FECA7C8587A}" type="pres">
      <dgm:prSet presAssocID="{05CE0773-7804-4854-B885-805A6C1271F2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8F451BE7-8931-4576-BF9F-2984C0C493B0}" type="pres">
      <dgm:prSet presAssocID="{05CE0773-7804-4854-B885-805A6C1271F2}" presName="hierFlow" presStyleCnt="0"/>
      <dgm:spPr/>
    </dgm:pt>
    <dgm:pt modelId="{4228FDA3-A55E-4600-94C9-3FBE061E5E59}" type="pres">
      <dgm:prSet presAssocID="{05CE0773-7804-4854-B885-805A6C1271F2}" presName="firstBuf" presStyleCnt="0"/>
      <dgm:spPr/>
    </dgm:pt>
    <dgm:pt modelId="{147C185C-2A7E-4ECF-ABE2-DC9F8D0D8947}" type="pres">
      <dgm:prSet presAssocID="{05CE0773-7804-4854-B885-805A6C1271F2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45320EA1-A328-4287-B32E-AF9B735EAB1D}" type="pres">
      <dgm:prSet presAssocID="{DD9B8F93-3F17-4CB4-AD1A-5CBE8FEA34ED}" presName="Name14" presStyleCnt="0"/>
      <dgm:spPr/>
    </dgm:pt>
    <dgm:pt modelId="{2B99BC89-5458-4A2E-AC6C-C767085BC744}" type="pres">
      <dgm:prSet presAssocID="{DD9B8F93-3F17-4CB4-AD1A-5CBE8FEA34ED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9D86D685-2706-4743-B7E0-A14C65FE111A}" type="pres">
      <dgm:prSet presAssocID="{DD9B8F93-3F17-4CB4-AD1A-5CBE8FEA34ED}" presName="hierChild2" presStyleCnt="0"/>
      <dgm:spPr/>
    </dgm:pt>
    <dgm:pt modelId="{0C5D6715-FF01-41F3-BDA4-3BA9A87E4A67}" type="pres">
      <dgm:prSet presAssocID="{8226B880-9DEC-4455-8333-53F70D5D3739}" presName="Name19" presStyleLbl="parChTrans1D2" presStyleIdx="0" presStyleCnt="3"/>
      <dgm:spPr/>
      <dgm:t>
        <a:bodyPr/>
        <a:lstStyle/>
        <a:p>
          <a:endParaRPr lang="nl-NL"/>
        </a:p>
      </dgm:t>
    </dgm:pt>
    <dgm:pt modelId="{414AA94B-9606-47E1-87E0-2E72004555A6}" type="pres">
      <dgm:prSet presAssocID="{F0CE1CFC-A2EF-4364-A211-F65BC5B6EB5A}" presName="Name21" presStyleCnt="0"/>
      <dgm:spPr/>
    </dgm:pt>
    <dgm:pt modelId="{33579683-A154-4414-A84B-641D24855EAC}" type="pres">
      <dgm:prSet presAssocID="{F0CE1CFC-A2EF-4364-A211-F65BC5B6EB5A}" presName="level2Shape" presStyleLbl="node2" presStyleIdx="0" presStyleCnt="3" custScaleX="139777"/>
      <dgm:spPr/>
      <dgm:t>
        <a:bodyPr/>
        <a:lstStyle/>
        <a:p>
          <a:endParaRPr lang="nl-NL"/>
        </a:p>
      </dgm:t>
    </dgm:pt>
    <dgm:pt modelId="{950D3E90-D874-4256-A793-568B908936F9}" type="pres">
      <dgm:prSet presAssocID="{F0CE1CFC-A2EF-4364-A211-F65BC5B6EB5A}" presName="hierChild3" presStyleCnt="0"/>
      <dgm:spPr/>
    </dgm:pt>
    <dgm:pt modelId="{E359C032-2725-4024-98A8-8AE7D0FC3586}" type="pres">
      <dgm:prSet presAssocID="{E0C0AF72-090C-4728-977F-B80C73361702}" presName="Name19" presStyleLbl="parChTrans1D3" presStyleIdx="0" presStyleCnt="7"/>
      <dgm:spPr/>
      <dgm:t>
        <a:bodyPr/>
        <a:lstStyle/>
        <a:p>
          <a:endParaRPr lang="nl-NL"/>
        </a:p>
      </dgm:t>
    </dgm:pt>
    <dgm:pt modelId="{48F3313C-89E5-403B-80B8-99AD5EE1DA4C}" type="pres">
      <dgm:prSet presAssocID="{A03E14B6-C574-4D9E-8D1C-7877E51192F5}" presName="Name21" presStyleCnt="0"/>
      <dgm:spPr/>
    </dgm:pt>
    <dgm:pt modelId="{D960E841-B76D-44E5-A199-DC4D37E96293}" type="pres">
      <dgm:prSet presAssocID="{A03E14B6-C574-4D9E-8D1C-7877E51192F5}" presName="level2Shape" presStyleLbl="node3" presStyleIdx="0" presStyleCnt="7" custScaleX="99810"/>
      <dgm:spPr/>
      <dgm:t>
        <a:bodyPr/>
        <a:lstStyle/>
        <a:p>
          <a:endParaRPr lang="nl-NL"/>
        </a:p>
      </dgm:t>
    </dgm:pt>
    <dgm:pt modelId="{1DBBD59F-F3E9-470A-8AB9-B163515A1008}" type="pres">
      <dgm:prSet presAssocID="{A03E14B6-C574-4D9E-8D1C-7877E51192F5}" presName="hierChild3" presStyleCnt="0"/>
      <dgm:spPr/>
    </dgm:pt>
    <dgm:pt modelId="{8591DA73-C897-4869-B66E-21D8C337B95D}" type="pres">
      <dgm:prSet presAssocID="{CCEA312B-B3D3-4065-A10F-F09805078FA8}" presName="Name19" presStyleLbl="parChTrans1D3" presStyleIdx="1" presStyleCnt="7"/>
      <dgm:spPr/>
      <dgm:t>
        <a:bodyPr/>
        <a:lstStyle/>
        <a:p>
          <a:endParaRPr lang="nl-NL"/>
        </a:p>
      </dgm:t>
    </dgm:pt>
    <dgm:pt modelId="{1C59145C-D86E-4E83-83A1-BF8D1B801278}" type="pres">
      <dgm:prSet presAssocID="{4661A723-E682-46F8-98AC-582C6E7076AC}" presName="Name21" presStyleCnt="0"/>
      <dgm:spPr/>
    </dgm:pt>
    <dgm:pt modelId="{BA0D2590-3500-4F37-A4B6-B07CB866A080}" type="pres">
      <dgm:prSet presAssocID="{4661A723-E682-46F8-98AC-582C6E7076AC}" presName="level2Shape" presStyleLbl="node3" presStyleIdx="1" presStyleCnt="7"/>
      <dgm:spPr/>
      <dgm:t>
        <a:bodyPr/>
        <a:lstStyle/>
        <a:p>
          <a:endParaRPr lang="nl-NL"/>
        </a:p>
      </dgm:t>
    </dgm:pt>
    <dgm:pt modelId="{FE74AE21-0D8B-4E85-BB11-E84EA17336E4}" type="pres">
      <dgm:prSet presAssocID="{4661A723-E682-46F8-98AC-582C6E7076AC}" presName="hierChild3" presStyleCnt="0"/>
      <dgm:spPr/>
    </dgm:pt>
    <dgm:pt modelId="{6A025ED4-2DFC-4488-813A-762207BDED62}" type="pres">
      <dgm:prSet presAssocID="{302F8397-2307-481E-BA5C-54C17D75C0CE}" presName="Name19" presStyleLbl="parChTrans1D3" presStyleIdx="2" presStyleCnt="7"/>
      <dgm:spPr/>
      <dgm:t>
        <a:bodyPr/>
        <a:lstStyle/>
        <a:p>
          <a:endParaRPr lang="nl-NL"/>
        </a:p>
      </dgm:t>
    </dgm:pt>
    <dgm:pt modelId="{84F96964-9553-4A34-9339-81255C27D830}" type="pres">
      <dgm:prSet presAssocID="{9977CB99-80AF-45AE-BA78-E364EF3C2191}" presName="Name21" presStyleCnt="0"/>
      <dgm:spPr/>
    </dgm:pt>
    <dgm:pt modelId="{831EF967-B7F6-4BF0-B691-F924103F7DBA}" type="pres">
      <dgm:prSet presAssocID="{9977CB99-80AF-45AE-BA78-E364EF3C2191}" presName="level2Shape" presStyleLbl="node3" presStyleIdx="2" presStyleCnt="7"/>
      <dgm:spPr/>
      <dgm:t>
        <a:bodyPr/>
        <a:lstStyle/>
        <a:p>
          <a:endParaRPr lang="nl-NL"/>
        </a:p>
      </dgm:t>
    </dgm:pt>
    <dgm:pt modelId="{73ADE913-8111-493C-976F-8CA9C94ECF32}" type="pres">
      <dgm:prSet presAssocID="{9977CB99-80AF-45AE-BA78-E364EF3C2191}" presName="hierChild3" presStyleCnt="0"/>
      <dgm:spPr/>
    </dgm:pt>
    <dgm:pt modelId="{BF7BC117-2F54-4FC8-B524-EB32CB4631C9}" type="pres">
      <dgm:prSet presAssocID="{DA561563-85D2-43BF-90D8-008ED160D1BF}" presName="Name19" presStyleLbl="parChTrans1D2" presStyleIdx="1" presStyleCnt="3"/>
      <dgm:spPr/>
      <dgm:t>
        <a:bodyPr/>
        <a:lstStyle/>
        <a:p>
          <a:endParaRPr lang="nl-NL"/>
        </a:p>
      </dgm:t>
    </dgm:pt>
    <dgm:pt modelId="{F603DE39-755F-44E6-99C2-8E10D17696D4}" type="pres">
      <dgm:prSet presAssocID="{F2EFA1B4-ECAD-4FDD-BC56-F7B464CACDC7}" presName="Name21" presStyleCnt="0"/>
      <dgm:spPr/>
    </dgm:pt>
    <dgm:pt modelId="{3A600982-F155-4D22-A1A9-ED63A3EC0C3F}" type="pres">
      <dgm:prSet presAssocID="{F2EFA1B4-ECAD-4FDD-BC56-F7B464CACDC7}" presName="level2Shape" presStyleLbl="node2" presStyleIdx="1" presStyleCnt="3" custScaleX="137724"/>
      <dgm:spPr/>
      <dgm:t>
        <a:bodyPr/>
        <a:lstStyle/>
        <a:p>
          <a:endParaRPr lang="nl-NL"/>
        </a:p>
      </dgm:t>
    </dgm:pt>
    <dgm:pt modelId="{8704CD21-53B1-4D6A-BF4C-4D5B736D7B35}" type="pres">
      <dgm:prSet presAssocID="{F2EFA1B4-ECAD-4FDD-BC56-F7B464CACDC7}" presName="hierChild3" presStyleCnt="0"/>
      <dgm:spPr/>
    </dgm:pt>
    <dgm:pt modelId="{4C3D3066-55F4-4E28-8E16-09A1290EF093}" type="pres">
      <dgm:prSet presAssocID="{D1DE4379-9EEE-40DA-868A-5DD3966A6B12}" presName="Name19" presStyleLbl="parChTrans1D3" presStyleIdx="3" presStyleCnt="7"/>
      <dgm:spPr/>
      <dgm:t>
        <a:bodyPr/>
        <a:lstStyle/>
        <a:p>
          <a:endParaRPr lang="nl-NL"/>
        </a:p>
      </dgm:t>
    </dgm:pt>
    <dgm:pt modelId="{927A1917-E33E-4AEA-9D55-7D58DFEE2333}" type="pres">
      <dgm:prSet presAssocID="{E6FF5776-6A2C-421D-A9A8-A006153B1E53}" presName="Name21" presStyleCnt="0"/>
      <dgm:spPr/>
    </dgm:pt>
    <dgm:pt modelId="{56F2239B-5AC6-4D64-A39C-416D625E049A}" type="pres">
      <dgm:prSet presAssocID="{E6FF5776-6A2C-421D-A9A8-A006153B1E53}" presName="level2Shape" presStyleLbl="node3" presStyleIdx="3" presStyleCnt="7"/>
      <dgm:spPr/>
      <dgm:t>
        <a:bodyPr/>
        <a:lstStyle/>
        <a:p>
          <a:endParaRPr lang="nl-NL"/>
        </a:p>
      </dgm:t>
    </dgm:pt>
    <dgm:pt modelId="{4C24D4DC-EA81-4C4E-AB33-61701AC3C886}" type="pres">
      <dgm:prSet presAssocID="{E6FF5776-6A2C-421D-A9A8-A006153B1E53}" presName="hierChild3" presStyleCnt="0"/>
      <dgm:spPr/>
    </dgm:pt>
    <dgm:pt modelId="{C6929559-EA5C-4FCC-A2E9-745B66AA2DC3}" type="pres">
      <dgm:prSet presAssocID="{26589094-A3BA-4CB0-B521-2E6EA3C5DBD1}" presName="Name19" presStyleLbl="parChTrans1D3" presStyleIdx="4" presStyleCnt="7"/>
      <dgm:spPr/>
      <dgm:t>
        <a:bodyPr/>
        <a:lstStyle/>
        <a:p>
          <a:endParaRPr lang="nl-NL"/>
        </a:p>
      </dgm:t>
    </dgm:pt>
    <dgm:pt modelId="{E18D4328-30E2-4F71-BE51-B618CB220B67}" type="pres">
      <dgm:prSet presAssocID="{544867D1-CDA0-4417-A3BC-F6CC5AE3FF56}" presName="Name21" presStyleCnt="0"/>
      <dgm:spPr/>
    </dgm:pt>
    <dgm:pt modelId="{F23372BE-49A9-4C8E-BA10-E758202876F4}" type="pres">
      <dgm:prSet presAssocID="{544867D1-CDA0-4417-A3BC-F6CC5AE3FF56}" presName="level2Shape" presStyleLbl="node3" presStyleIdx="4" presStyleCnt="7"/>
      <dgm:spPr/>
      <dgm:t>
        <a:bodyPr/>
        <a:lstStyle/>
        <a:p>
          <a:endParaRPr lang="nl-NL"/>
        </a:p>
      </dgm:t>
    </dgm:pt>
    <dgm:pt modelId="{81511E2B-B5EF-4C4C-BE75-32C98F91FDC7}" type="pres">
      <dgm:prSet presAssocID="{544867D1-CDA0-4417-A3BC-F6CC5AE3FF56}" presName="hierChild3" presStyleCnt="0"/>
      <dgm:spPr/>
    </dgm:pt>
    <dgm:pt modelId="{8200A448-C5C0-44B8-BAED-49992AEDFADB}" type="pres">
      <dgm:prSet presAssocID="{3EA3BF7E-414E-4560-A305-F71E6FAA5697}" presName="Name19" presStyleLbl="parChTrans1D2" presStyleIdx="2" presStyleCnt="3"/>
      <dgm:spPr/>
      <dgm:t>
        <a:bodyPr/>
        <a:lstStyle/>
        <a:p>
          <a:endParaRPr lang="nl-NL"/>
        </a:p>
      </dgm:t>
    </dgm:pt>
    <dgm:pt modelId="{7DB7F127-2043-4AC9-A235-754CA4D19677}" type="pres">
      <dgm:prSet presAssocID="{6C69B4C5-5CE9-40DE-8AD2-FE188C7E63C1}" presName="Name21" presStyleCnt="0"/>
      <dgm:spPr/>
    </dgm:pt>
    <dgm:pt modelId="{370D65CE-6858-4951-B5CE-06B4F273A4D5}" type="pres">
      <dgm:prSet presAssocID="{6C69B4C5-5CE9-40DE-8AD2-FE188C7E63C1}" presName="level2Shape" presStyleLbl="node2" presStyleIdx="2" presStyleCnt="3" custScaleX="128991"/>
      <dgm:spPr/>
      <dgm:t>
        <a:bodyPr/>
        <a:lstStyle/>
        <a:p>
          <a:endParaRPr lang="nl-NL"/>
        </a:p>
      </dgm:t>
    </dgm:pt>
    <dgm:pt modelId="{CE2E33AD-0116-4801-9128-8D448308E0A2}" type="pres">
      <dgm:prSet presAssocID="{6C69B4C5-5CE9-40DE-8AD2-FE188C7E63C1}" presName="hierChild3" presStyleCnt="0"/>
      <dgm:spPr/>
    </dgm:pt>
    <dgm:pt modelId="{A53D39F9-2D2B-4BFB-B48D-42CF2B721754}" type="pres">
      <dgm:prSet presAssocID="{7A9FA103-055C-4B22-9B75-912CF14A610A}" presName="Name19" presStyleLbl="parChTrans1D3" presStyleIdx="5" presStyleCnt="7"/>
      <dgm:spPr/>
      <dgm:t>
        <a:bodyPr/>
        <a:lstStyle/>
        <a:p>
          <a:endParaRPr lang="nl-NL"/>
        </a:p>
      </dgm:t>
    </dgm:pt>
    <dgm:pt modelId="{3794D706-E091-40FB-BA39-677D6FA513C7}" type="pres">
      <dgm:prSet presAssocID="{815876EF-4237-42A7-9E0F-FD2D79A61910}" presName="Name21" presStyleCnt="0"/>
      <dgm:spPr/>
    </dgm:pt>
    <dgm:pt modelId="{72C2CECA-C75F-4FD9-A48F-7BE34BE944C7}" type="pres">
      <dgm:prSet presAssocID="{815876EF-4237-42A7-9E0F-FD2D79A61910}" presName="level2Shape" presStyleLbl="node3" presStyleIdx="5" presStyleCnt="7"/>
      <dgm:spPr/>
      <dgm:t>
        <a:bodyPr/>
        <a:lstStyle/>
        <a:p>
          <a:endParaRPr lang="nl-NL"/>
        </a:p>
      </dgm:t>
    </dgm:pt>
    <dgm:pt modelId="{87B59963-F863-48A0-A4CC-DAD2D6778F53}" type="pres">
      <dgm:prSet presAssocID="{815876EF-4237-42A7-9E0F-FD2D79A61910}" presName="hierChild3" presStyleCnt="0"/>
      <dgm:spPr/>
    </dgm:pt>
    <dgm:pt modelId="{70D1F66F-A0F8-4D0B-BC70-72D6425B156A}" type="pres">
      <dgm:prSet presAssocID="{D25AD563-6DE9-41B4-8EA8-10A9A6346BAD}" presName="Name19" presStyleLbl="parChTrans1D3" presStyleIdx="6" presStyleCnt="7"/>
      <dgm:spPr/>
      <dgm:t>
        <a:bodyPr/>
        <a:lstStyle/>
        <a:p>
          <a:endParaRPr lang="nl-NL"/>
        </a:p>
      </dgm:t>
    </dgm:pt>
    <dgm:pt modelId="{1FBCFD22-B0EC-4ECF-A068-7CC89B752AB5}" type="pres">
      <dgm:prSet presAssocID="{31E467DF-8A4F-403A-8652-CA5ECA97273C}" presName="Name21" presStyleCnt="0"/>
      <dgm:spPr/>
    </dgm:pt>
    <dgm:pt modelId="{75A28870-0E89-4740-9169-EC36982DFBEB}" type="pres">
      <dgm:prSet presAssocID="{31E467DF-8A4F-403A-8652-CA5ECA97273C}" presName="level2Shape" presStyleLbl="node3" presStyleIdx="6" presStyleCnt="7"/>
      <dgm:spPr/>
      <dgm:t>
        <a:bodyPr/>
        <a:lstStyle/>
        <a:p>
          <a:endParaRPr lang="nl-NL"/>
        </a:p>
      </dgm:t>
    </dgm:pt>
    <dgm:pt modelId="{C686AFD6-8832-43BE-8BA2-A210FF9261E3}" type="pres">
      <dgm:prSet presAssocID="{31E467DF-8A4F-403A-8652-CA5ECA97273C}" presName="hierChild3" presStyleCnt="0"/>
      <dgm:spPr/>
    </dgm:pt>
    <dgm:pt modelId="{4AB8B431-48DC-493E-98E8-EB2E051B8EC4}" type="pres">
      <dgm:prSet presAssocID="{05CE0773-7804-4854-B885-805A6C1271F2}" presName="bgShapesFlow" presStyleCnt="0"/>
      <dgm:spPr/>
    </dgm:pt>
    <dgm:pt modelId="{59625878-4085-4453-9D1D-8935206985F9}" type="pres">
      <dgm:prSet presAssocID="{9B973F60-A2DE-4CF2-99D0-0BF3CD244886}" presName="rectComp" presStyleCnt="0"/>
      <dgm:spPr/>
    </dgm:pt>
    <dgm:pt modelId="{2C2AC5BC-81B0-40A1-8D3A-82EABE0AB302}" type="pres">
      <dgm:prSet presAssocID="{9B973F60-A2DE-4CF2-99D0-0BF3CD244886}" presName="bgRect" presStyleLbl="bgShp" presStyleIdx="0" presStyleCnt="3"/>
      <dgm:spPr/>
      <dgm:t>
        <a:bodyPr/>
        <a:lstStyle/>
        <a:p>
          <a:endParaRPr lang="nl-NL"/>
        </a:p>
      </dgm:t>
    </dgm:pt>
    <dgm:pt modelId="{B516520D-96B3-466A-B47F-2465AA5E5404}" type="pres">
      <dgm:prSet presAssocID="{9B973F60-A2DE-4CF2-99D0-0BF3CD244886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78881DB-66F0-4DAF-8632-82EC12B4DA29}" type="pres">
      <dgm:prSet presAssocID="{9B973F60-A2DE-4CF2-99D0-0BF3CD244886}" presName="spComp" presStyleCnt="0"/>
      <dgm:spPr/>
    </dgm:pt>
    <dgm:pt modelId="{12E8BA41-D492-4E0E-A9EB-A35C9672F009}" type="pres">
      <dgm:prSet presAssocID="{9B973F60-A2DE-4CF2-99D0-0BF3CD244886}" presName="vSp" presStyleCnt="0"/>
      <dgm:spPr/>
    </dgm:pt>
    <dgm:pt modelId="{371BD221-9AF9-4C6D-968A-3FDD0A7B8464}" type="pres">
      <dgm:prSet presAssocID="{F02FD8F7-A8F8-4C95-AA38-3CA3B58B883F}" presName="rectComp" presStyleCnt="0"/>
      <dgm:spPr/>
    </dgm:pt>
    <dgm:pt modelId="{3937F7D5-0869-4FFE-8144-B3ED22961786}" type="pres">
      <dgm:prSet presAssocID="{F02FD8F7-A8F8-4C95-AA38-3CA3B58B883F}" presName="bgRect" presStyleLbl="bgShp" presStyleIdx="1" presStyleCnt="3"/>
      <dgm:spPr/>
      <dgm:t>
        <a:bodyPr/>
        <a:lstStyle/>
        <a:p>
          <a:endParaRPr lang="nl-NL"/>
        </a:p>
      </dgm:t>
    </dgm:pt>
    <dgm:pt modelId="{F02EC619-9969-4AFB-9645-68300C112890}" type="pres">
      <dgm:prSet presAssocID="{F02FD8F7-A8F8-4C95-AA38-3CA3B58B883F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4235CAD3-35E1-4818-8B78-BCCAF28ADBE8}" type="pres">
      <dgm:prSet presAssocID="{F02FD8F7-A8F8-4C95-AA38-3CA3B58B883F}" presName="spComp" presStyleCnt="0"/>
      <dgm:spPr/>
    </dgm:pt>
    <dgm:pt modelId="{D46DAD32-E689-4A4B-9A42-E6AE3BD6AAC7}" type="pres">
      <dgm:prSet presAssocID="{F02FD8F7-A8F8-4C95-AA38-3CA3B58B883F}" presName="vSp" presStyleCnt="0"/>
      <dgm:spPr/>
    </dgm:pt>
    <dgm:pt modelId="{3ED4CA4B-C686-4A33-970C-4D119D832D6E}" type="pres">
      <dgm:prSet presAssocID="{6ED82BE1-4F06-4373-AB99-3A2AEBE1FE06}" presName="rectComp" presStyleCnt="0"/>
      <dgm:spPr/>
    </dgm:pt>
    <dgm:pt modelId="{1B77DD7E-E3D5-4B9E-BA16-3889E6A6E9F9}" type="pres">
      <dgm:prSet presAssocID="{6ED82BE1-4F06-4373-AB99-3A2AEBE1FE06}" presName="bgRect" presStyleLbl="bgShp" presStyleIdx="2" presStyleCnt="3"/>
      <dgm:spPr/>
      <dgm:t>
        <a:bodyPr/>
        <a:lstStyle/>
        <a:p>
          <a:endParaRPr lang="nl-NL"/>
        </a:p>
      </dgm:t>
    </dgm:pt>
    <dgm:pt modelId="{64151B2D-8748-4E8A-890D-AD1937419806}" type="pres">
      <dgm:prSet presAssocID="{6ED82BE1-4F06-4373-AB99-3A2AEBE1FE06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68684955-040F-4CAF-9418-C871683BFD4D}" type="presOf" srcId="{F02FD8F7-A8F8-4C95-AA38-3CA3B58B883F}" destId="{F02EC619-9969-4AFB-9645-68300C112890}" srcOrd="1" destOrd="0" presId="urn:microsoft.com/office/officeart/2005/8/layout/hierarchy6"/>
    <dgm:cxn modelId="{19789A6C-55CC-468B-9BA3-0A7D9CE9A164}" type="presOf" srcId="{9B973F60-A2DE-4CF2-99D0-0BF3CD244886}" destId="{2C2AC5BC-81B0-40A1-8D3A-82EABE0AB302}" srcOrd="0" destOrd="0" presId="urn:microsoft.com/office/officeart/2005/8/layout/hierarchy6"/>
    <dgm:cxn modelId="{64B9D439-3262-40CE-8DF9-DF047731DBAE}" type="presOf" srcId="{DD9B8F93-3F17-4CB4-AD1A-5CBE8FEA34ED}" destId="{2B99BC89-5458-4A2E-AC6C-C767085BC744}" srcOrd="0" destOrd="0" presId="urn:microsoft.com/office/officeart/2005/8/layout/hierarchy6"/>
    <dgm:cxn modelId="{1184B8DB-667B-4AC1-AEF7-C2B8C1417D8F}" srcId="{DD9B8F93-3F17-4CB4-AD1A-5CBE8FEA34ED}" destId="{F2EFA1B4-ECAD-4FDD-BC56-F7B464CACDC7}" srcOrd="1" destOrd="0" parTransId="{DA561563-85D2-43BF-90D8-008ED160D1BF}" sibTransId="{21953ACE-1540-4D71-9A28-01A559A305BE}"/>
    <dgm:cxn modelId="{351F7A06-4885-4765-8BC2-225BED742C79}" srcId="{F0CE1CFC-A2EF-4364-A211-F65BC5B6EB5A}" destId="{4661A723-E682-46F8-98AC-582C6E7076AC}" srcOrd="1" destOrd="0" parTransId="{CCEA312B-B3D3-4065-A10F-F09805078FA8}" sibTransId="{BCE4CDE0-4A71-4693-9D58-FAC6F5F54FE1}"/>
    <dgm:cxn modelId="{936CC94F-D6ED-4237-B41B-6205CC5FDF8B}" type="presOf" srcId="{E0C0AF72-090C-4728-977F-B80C73361702}" destId="{E359C032-2725-4024-98A8-8AE7D0FC3586}" srcOrd="0" destOrd="0" presId="urn:microsoft.com/office/officeart/2005/8/layout/hierarchy6"/>
    <dgm:cxn modelId="{59C4B45D-D2D4-43FE-B7B0-6863035E4C1B}" srcId="{05CE0773-7804-4854-B885-805A6C1271F2}" destId="{6ED82BE1-4F06-4373-AB99-3A2AEBE1FE06}" srcOrd="3" destOrd="0" parTransId="{92E556E7-0B4B-4A91-AD68-0A252B423DB6}" sibTransId="{6E3083DF-5DDF-4AB2-9932-8F335939C1EB}"/>
    <dgm:cxn modelId="{D16A0543-17DC-480D-9842-98A7EDFB1229}" type="presOf" srcId="{6C69B4C5-5CE9-40DE-8AD2-FE188C7E63C1}" destId="{370D65CE-6858-4951-B5CE-06B4F273A4D5}" srcOrd="0" destOrd="0" presId="urn:microsoft.com/office/officeart/2005/8/layout/hierarchy6"/>
    <dgm:cxn modelId="{F0C2921A-5636-42B0-8788-D18A272C8AB8}" srcId="{05CE0773-7804-4854-B885-805A6C1271F2}" destId="{F02FD8F7-A8F8-4C95-AA38-3CA3B58B883F}" srcOrd="2" destOrd="0" parTransId="{2B284DE8-AA4D-4883-B2AA-CBB9269053B0}" sibTransId="{A4AD7A1F-A32B-434A-9275-C2FAE3007DE8}"/>
    <dgm:cxn modelId="{95DB75F6-9213-407D-9364-5B17558F4D06}" type="presOf" srcId="{26589094-A3BA-4CB0-B521-2E6EA3C5DBD1}" destId="{C6929559-EA5C-4FCC-A2E9-745B66AA2DC3}" srcOrd="0" destOrd="0" presId="urn:microsoft.com/office/officeart/2005/8/layout/hierarchy6"/>
    <dgm:cxn modelId="{9E35649C-044A-46C7-97B3-FD1EF7F84151}" srcId="{05CE0773-7804-4854-B885-805A6C1271F2}" destId="{DD9B8F93-3F17-4CB4-AD1A-5CBE8FEA34ED}" srcOrd="0" destOrd="0" parTransId="{7A95EC69-C550-4F4D-8396-073BBF7BBF9F}" sibTransId="{EABB74B3-2360-4E42-8118-76BBC5FCB251}"/>
    <dgm:cxn modelId="{578928D5-D46C-427A-91AC-8B8660C02002}" type="presOf" srcId="{D25AD563-6DE9-41B4-8EA8-10A9A6346BAD}" destId="{70D1F66F-A0F8-4D0B-BC70-72D6425B156A}" srcOrd="0" destOrd="0" presId="urn:microsoft.com/office/officeart/2005/8/layout/hierarchy6"/>
    <dgm:cxn modelId="{CDB0194A-B0CF-430E-A2A5-34A5B7C064DC}" type="presOf" srcId="{D1DE4379-9EEE-40DA-868A-5DD3966A6B12}" destId="{4C3D3066-55F4-4E28-8E16-09A1290EF093}" srcOrd="0" destOrd="0" presId="urn:microsoft.com/office/officeart/2005/8/layout/hierarchy6"/>
    <dgm:cxn modelId="{4047F082-108B-4A55-8C76-768FB5268375}" type="presOf" srcId="{8226B880-9DEC-4455-8333-53F70D5D3739}" destId="{0C5D6715-FF01-41F3-BDA4-3BA9A87E4A67}" srcOrd="0" destOrd="0" presId="urn:microsoft.com/office/officeart/2005/8/layout/hierarchy6"/>
    <dgm:cxn modelId="{E25F3F05-5B07-43D3-B241-207261CCC588}" type="presOf" srcId="{6ED82BE1-4F06-4373-AB99-3A2AEBE1FE06}" destId="{1B77DD7E-E3D5-4B9E-BA16-3889E6A6E9F9}" srcOrd="0" destOrd="0" presId="urn:microsoft.com/office/officeart/2005/8/layout/hierarchy6"/>
    <dgm:cxn modelId="{207054E9-3E8B-4364-89DC-726B3AEB6ACD}" type="presOf" srcId="{302F8397-2307-481E-BA5C-54C17D75C0CE}" destId="{6A025ED4-2DFC-4488-813A-762207BDED62}" srcOrd="0" destOrd="0" presId="urn:microsoft.com/office/officeart/2005/8/layout/hierarchy6"/>
    <dgm:cxn modelId="{9A9DC201-21E1-4532-8201-1B342B61B11B}" type="presOf" srcId="{3EA3BF7E-414E-4560-A305-F71E6FAA5697}" destId="{8200A448-C5C0-44B8-BAED-49992AEDFADB}" srcOrd="0" destOrd="0" presId="urn:microsoft.com/office/officeart/2005/8/layout/hierarchy6"/>
    <dgm:cxn modelId="{22D0E896-CBED-4509-93F8-4099CAF5733D}" type="presOf" srcId="{E6FF5776-6A2C-421D-A9A8-A006153B1E53}" destId="{56F2239B-5AC6-4D64-A39C-416D625E049A}" srcOrd="0" destOrd="0" presId="urn:microsoft.com/office/officeart/2005/8/layout/hierarchy6"/>
    <dgm:cxn modelId="{334E9802-B73A-4A57-B9BF-FCB3BBCE91D2}" type="presOf" srcId="{4661A723-E682-46F8-98AC-582C6E7076AC}" destId="{BA0D2590-3500-4F37-A4B6-B07CB866A080}" srcOrd="0" destOrd="0" presId="urn:microsoft.com/office/officeart/2005/8/layout/hierarchy6"/>
    <dgm:cxn modelId="{E6AC8F5D-B5C0-40B0-A7B1-C6BA44401C23}" type="presOf" srcId="{F0CE1CFC-A2EF-4364-A211-F65BC5B6EB5A}" destId="{33579683-A154-4414-A84B-641D24855EAC}" srcOrd="0" destOrd="0" presId="urn:microsoft.com/office/officeart/2005/8/layout/hierarchy6"/>
    <dgm:cxn modelId="{F69C1A95-5155-404F-8EA6-22D1A75896DF}" srcId="{F2EFA1B4-ECAD-4FDD-BC56-F7B464CACDC7}" destId="{E6FF5776-6A2C-421D-A9A8-A006153B1E53}" srcOrd="0" destOrd="0" parTransId="{D1DE4379-9EEE-40DA-868A-5DD3966A6B12}" sibTransId="{AAFCE41A-5E26-44D6-B1BF-F7EFF123714F}"/>
    <dgm:cxn modelId="{9A060CE7-68CF-4624-96AF-361CBCC11687}" srcId="{05CE0773-7804-4854-B885-805A6C1271F2}" destId="{9B973F60-A2DE-4CF2-99D0-0BF3CD244886}" srcOrd="1" destOrd="0" parTransId="{BD0AB752-601E-4C59-9EB7-06BF5DBA305A}" sibTransId="{5E25A8FE-F05D-4941-A90C-36B8DDFA61E9}"/>
    <dgm:cxn modelId="{00E3A717-D86D-4833-98B2-AB76AD44A057}" srcId="{F2EFA1B4-ECAD-4FDD-BC56-F7B464CACDC7}" destId="{544867D1-CDA0-4417-A3BC-F6CC5AE3FF56}" srcOrd="1" destOrd="0" parTransId="{26589094-A3BA-4CB0-B521-2E6EA3C5DBD1}" sibTransId="{5105A9D2-70EE-479E-AD83-BB5B22B8610C}"/>
    <dgm:cxn modelId="{489638A1-5D27-453A-AE71-1065F765FDCE}" srcId="{DD9B8F93-3F17-4CB4-AD1A-5CBE8FEA34ED}" destId="{6C69B4C5-5CE9-40DE-8AD2-FE188C7E63C1}" srcOrd="2" destOrd="0" parTransId="{3EA3BF7E-414E-4560-A305-F71E6FAA5697}" sibTransId="{C6C17BF6-81BB-4795-8280-1F7CD987AF41}"/>
    <dgm:cxn modelId="{CF841E79-3E9C-4695-BE8E-B73F9382E9FA}" type="presOf" srcId="{05CE0773-7804-4854-B885-805A6C1271F2}" destId="{58B1AB5E-DAC7-488A-AAD9-8FECA7C8587A}" srcOrd="0" destOrd="0" presId="urn:microsoft.com/office/officeart/2005/8/layout/hierarchy6"/>
    <dgm:cxn modelId="{C832A412-EBF1-4EA2-A572-9BAA99BDC7CE}" type="presOf" srcId="{31E467DF-8A4F-403A-8652-CA5ECA97273C}" destId="{75A28870-0E89-4740-9169-EC36982DFBEB}" srcOrd="0" destOrd="0" presId="urn:microsoft.com/office/officeart/2005/8/layout/hierarchy6"/>
    <dgm:cxn modelId="{7465441D-BC8E-40C2-A53F-AA4E08D25F4C}" type="presOf" srcId="{9977CB99-80AF-45AE-BA78-E364EF3C2191}" destId="{831EF967-B7F6-4BF0-B691-F924103F7DBA}" srcOrd="0" destOrd="0" presId="urn:microsoft.com/office/officeart/2005/8/layout/hierarchy6"/>
    <dgm:cxn modelId="{8C996796-F36E-4CAF-91E4-DBB597DABD18}" type="presOf" srcId="{6ED82BE1-4F06-4373-AB99-3A2AEBE1FE06}" destId="{64151B2D-8748-4E8A-890D-AD1937419806}" srcOrd="1" destOrd="0" presId="urn:microsoft.com/office/officeart/2005/8/layout/hierarchy6"/>
    <dgm:cxn modelId="{3D04736E-6772-4F3D-8ADB-CD0454058CD0}" type="presOf" srcId="{9B973F60-A2DE-4CF2-99D0-0BF3CD244886}" destId="{B516520D-96B3-466A-B47F-2465AA5E5404}" srcOrd="1" destOrd="0" presId="urn:microsoft.com/office/officeart/2005/8/layout/hierarchy6"/>
    <dgm:cxn modelId="{C89D36FB-B5B9-4359-BD80-60AEBE0C2302}" srcId="{6C69B4C5-5CE9-40DE-8AD2-FE188C7E63C1}" destId="{31E467DF-8A4F-403A-8652-CA5ECA97273C}" srcOrd="1" destOrd="0" parTransId="{D25AD563-6DE9-41B4-8EA8-10A9A6346BAD}" sibTransId="{DCDF7E23-9217-4DDF-8EF2-DA07B0E07C05}"/>
    <dgm:cxn modelId="{6D85A671-75E2-41DB-BC7F-AD3920CEFF2D}" srcId="{F0CE1CFC-A2EF-4364-A211-F65BC5B6EB5A}" destId="{9977CB99-80AF-45AE-BA78-E364EF3C2191}" srcOrd="2" destOrd="0" parTransId="{302F8397-2307-481E-BA5C-54C17D75C0CE}" sibTransId="{6123726A-BCF6-4C72-9B36-BF9AC6F858EE}"/>
    <dgm:cxn modelId="{05EF8821-FE78-412A-8AC3-8D8F56373949}" type="presOf" srcId="{CCEA312B-B3D3-4065-A10F-F09805078FA8}" destId="{8591DA73-C897-4869-B66E-21D8C337B95D}" srcOrd="0" destOrd="0" presId="urn:microsoft.com/office/officeart/2005/8/layout/hierarchy6"/>
    <dgm:cxn modelId="{FB7BD7A9-BC9D-4AB6-A46D-699236822E8D}" type="presOf" srcId="{F2EFA1B4-ECAD-4FDD-BC56-F7B464CACDC7}" destId="{3A600982-F155-4D22-A1A9-ED63A3EC0C3F}" srcOrd="0" destOrd="0" presId="urn:microsoft.com/office/officeart/2005/8/layout/hierarchy6"/>
    <dgm:cxn modelId="{66AE37B5-28A9-443C-ADF6-7F057A269DEE}" srcId="{DD9B8F93-3F17-4CB4-AD1A-5CBE8FEA34ED}" destId="{F0CE1CFC-A2EF-4364-A211-F65BC5B6EB5A}" srcOrd="0" destOrd="0" parTransId="{8226B880-9DEC-4455-8333-53F70D5D3739}" sibTransId="{CCAA9220-0773-436C-8454-C467AC379923}"/>
    <dgm:cxn modelId="{AAABD86D-2C03-46D6-B7D2-CC221E7918E5}" srcId="{F0CE1CFC-A2EF-4364-A211-F65BC5B6EB5A}" destId="{A03E14B6-C574-4D9E-8D1C-7877E51192F5}" srcOrd="0" destOrd="0" parTransId="{E0C0AF72-090C-4728-977F-B80C73361702}" sibTransId="{C366BCA2-69E4-49B5-9D9E-65E96DB4646A}"/>
    <dgm:cxn modelId="{DCEF9278-1746-4B1D-B7DF-229F77A6C75D}" srcId="{6C69B4C5-5CE9-40DE-8AD2-FE188C7E63C1}" destId="{815876EF-4237-42A7-9E0F-FD2D79A61910}" srcOrd="0" destOrd="0" parTransId="{7A9FA103-055C-4B22-9B75-912CF14A610A}" sibTransId="{6FEA3264-D03E-4BFE-A13E-95780C77E8FD}"/>
    <dgm:cxn modelId="{9D844957-BCCC-423F-B041-D4F46C91A242}" type="presOf" srcId="{A03E14B6-C574-4D9E-8D1C-7877E51192F5}" destId="{D960E841-B76D-44E5-A199-DC4D37E96293}" srcOrd="0" destOrd="0" presId="urn:microsoft.com/office/officeart/2005/8/layout/hierarchy6"/>
    <dgm:cxn modelId="{CAC14478-6C98-46A9-A4C3-0375E4C644F0}" type="presOf" srcId="{544867D1-CDA0-4417-A3BC-F6CC5AE3FF56}" destId="{F23372BE-49A9-4C8E-BA10-E758202876F4}" srcOrd="0" destOrd="0" presId="urn:microsoft.com/office/officeart/2005/8/layout/hierarchy6"/>
    <dgm:cxn modelId="{37EBC90F-C557-4D9D-802F-4A75FA7D59BD}" type="presOf" srcId="{7A9FA103-055C-4B22-9B75-912CF14A610A}" destId="{A53D39F9-2D2B-4BFB-B48D-42CF2B721754}" srcOrd="0" destOrd="0" presId="urn:microsoft.com/office/officeart/2005/8/layout/hierarchy6"/>
    <dgm:cxn modelId="{5C83D4D8-E026-46C6-B452-C517E00D4A4B}" type="presOf" srcId="{815876EF-4237-42A7-9E0F-FD2D79A61910}" destId="{72C2CECA-C75F-4FD9-A48F-7BE34BE944C7}" srcOrd="0" destOrd="0" presId="urn:microsoft.com/office/officeart/2005/8/layout/hierarchy6"/>
    <dgm:cxn modelId="{E2D0EA18-3A6E-4E68-ABCC-DCF911BC51EC}" type="presOf" srcId="{F02FD8F7-A8F8-4C95-AA38-3CA3B58B883F}" destId="{3937F7D5-0869-4FFE-8144-B3ED22961786}" srcOrd="0" destOrd="0" presId="urn:microsoft.com/office/officeart/2005/8/layout/hierarchy6"/>
    <dgm:cxn modelId="{DDD2BE4A-3111-4946-9A1D-0E6ACDE5545A}" type="presOf" srcId="{DA561563-85D2-43BF-90D8-008ED160D1BF}" destId="{BF7BC117-2F54-4FC8-B524-EB32CB4631C9}" srcOrd="0" destOrd="0" presId="urn:microsoft.com/office/officeart/2005/8/layout/hierarchy6"/>
    <dgm:cxn modelId="{9A392CCC-4029-4380-AD6C-D328AA94CDDF}" type="presParOf" srcId="{58B1AB5E-DAC7-488A-AAD9-8FECA7C8587A}" destId="{8F451BE7-8931-4576-BF9F-2984C0C493B0}" srcOrd="0" destOrd="0" presId="urn:microsoft.com/office/officeart/2005/8/layout/hierarchy6"/>
    <dgm:cxn modelId="{53C3AD0F-781F-42CD-BFC7-7BFCD91DEBEA}" type="presParOf" srcId="{8F451BE7-8931-4576-BF9F-2984C0C493B0}" destId="{4228FDA3-A55E-4600-94C9-3FBE061E5E59}" srcOrd="0" destOrd="0" presId="urn:microsoft.com/office/officeart/2005/8/layout/hierarchy6"/>
    <dgm:cxn modelId="{EDD3E428-2750-44FD-915E-15FBB708C26D}" type="presParOf" srcId="{8F451BE7-8931-4576-BF9F-2984C0C493B0}" destId="{147C185C-2A7E-4ECF-ABE2-DC9F8D0D8947}" srcOrd="1" destOrd="0" presId="urn:microsoft.com/office/officeart/2005/8/layout/hierarchy6"/>
    <dgm:cxn modelId="{C386BBE0-93EE-4D23-A895-1BA5B283F7F7}" type="presParOf" srcId="{147C185C-2A7E-4ECF-ABE2-DC9F8D0D8947}" destId="{45320EA1-A328-4287-B32E-AF9B735EAB1D}" srcOrd="0" destOrd="0" presId="urn:microsoft.com/office/officeart/2005/8/layout/hierarchy6"/>
    <dgm:cxn modelId="{568E17A6-543D-4A87-8940-46C6C26D6A77}" type="presParOf" srcId="{45320EA1-A328-4287-B32E-AF9B735EAB1D}" destId="{2B99BC89-5458-4A2E-AC6C-C767085BC744}" srcOrd="0" destOrd="0" presId="urn:microsoft.com/office/officeart/2005/8/layout/hierarchy6"/>
    <dgm:cxn modelId="{41C6BB61-3F24-430E-BD87-34A37302A304}" type="presParOf" srcId="{45320EA1-A328-4287-B32E-AF9B735EAB1D}" destId="{9D86D685-2706-4743-B7E0-A14C65FE111A}" srcOrd="1" destOrd="0" presId="urn:microsoft.com/office/officeart/2005/8/layout/hierarchy6"/>
    <dgm:cxn modelId="{E72762AC-94CB-4553-A373-1563017CF99E}" type="presParOf" srcId="{9D86D685-2706-4743-B7E0-A14C65FE111A}" destId="{0C5D6715-FF01-41F3-BDA4-3BA9A87E4A67}" srcOrd="0" destOrd="0" presId="urn:microsoft.com/office/officeart/2005/8/layout/hierarchy6"/>
    <dgm:cxn modelId="{CD5C6780-5E78-4775-8405-DBA59B1E8EFC}" type="presParOf" srcId="{9D86D685-2706-4743-B7E0-A14C65FE111A}" destId="{414AA94B-9606-47E1-87E0-2E72004555A6}" srcOrd="1" destOrd="0" presId="urn:microsoft.com/office/officeart/2005/8/layout/hierarchy6"/>
    <dgm:cxn modelId="{60781B02-DA41-4CDA-8E13-8D1EE9C7FBE4}" type="presParOf" srcId="{414AA94B-9606-47E1-87E0-2E72004555A6}" destId="{33579683-A154-4414-A84B-641D24855EAC}" srcOrd="0" destOrd="0" presId="urn:microsoft.com/office/officeart/2005/8/layout/hierarchy6"/>
    <dgm:cxn modelId="{16DB2D38-1F31-4E4B-B60A-7CE6E47F07D1}" type="presParOf" srcId="{414AA94B-9606-47E1-87E0-2E72004555A6}" destId="{950D3E90-D874-4256-A793-568B908936F9}" srcOrd="1" destOrd="0" presId="urn:microsoft.com/office/officeart/2005/8/layout/hierarchy6"/>
    <dgm:cxn modelId="{305C3446-6C94-4758-A499-CB118919DC4D}" type="presParOf" srcId="{950D3E90-D874-4256-A793-568B908936F9}" destId="{E359C032-2725-4024-98A8-8AE7D0FC3586}" srcOrd="0" destOrd="0" presId="urn:microsoft.com/office/officeart/2005/8/layout/hierarchy6"/>
    <dgm:cxn modelId="{30B5E4EF-E33D-4364-B5A2-85D4EAF03F07}" type="presParOf" srcId="{950D3E90-D874-4256-A793-568B908936F9}" destId="{48F3313C-89E5-403B-80B8-99AD5EE1DA4C}" srcOrd="1" destOrd="0" presId="urn:microsoft.com/office/officeart/2005/8/layout/hierarchy6"/>
    <dgm:cxn modelId="{E51B3A0B-E656-4C90-9461-F6AB416C8F4A}" type="presParOf" srcId="{48F3313C-89E5-403B-80B8-99AD5EE1DA4C}" destId="{D960E841-B76D-44E5-A199-DC4D37E96293}" srcOrd="0" destOrd="0" presId="urn:microsoft.com/office/officeart/2005/8/layout/hierarchy6"/>
    <dgm:cxn modelId="{7C722868-B6DE-4B78-9149-96E930ABA3FE}" type="presParOf" srcId="{48F3313C-89E5-403B-80B8-99AD5EE1DA4C}" destId="{1DBBD59F-F3E9-470A-8AB9-B163515A1008}" srcOrd="1" destOrd="0" presId="urn:microsoft.com/office/officeart/2005/8/layout/hierarchy6"/>
    <dgm:cxn modelId="{CCE41EE6-056A-4312-A09E-3CB7CCE83DCE}" type="presParOf" srcId="{950D3E90-D874-4256-A793-568B908936F9}" destId="{8591DA73-C897-4869-B66E-21D8C337B95D}" srcOrd="2" destOrd="0" presId="urn:microsoft.com/office/officeart/2005/8/layout/hierarchy6"/>
    <dgm:cxn modelId="{E6E17C82-D881-4F07-A3B0-75F7A549211B}" type="presParOf" srcId="{950D3E90-D874-4256-A793-568B908936F9}" destId="{1C59145C-D86E-4E83-83A1-BF8D1B801278}" srcOrd="3" destOrd="0" presId="urn:microsoft.com/office/officeart/2005/8/layout/hierarchy6"/>
    <dgm:cxn modelId="{3D49E772-E06C-418D-A4D7-65AE1C261CCB}" type="presParOf" srcId="{1C59145C-D86E-4E83-83A1-BF8D1B801278}" destId="{BA0D2590-3500-4F37-A4B6-B07CB866A080}" srcOrd="0" destOrd="0" presId="urn:microsoft.com/office/officeart/2005/8/layout/hierarchy6"/>
    <dgm:cxn modelId="{9F67271A-B389-4CEF-A5D4-C6C7B284A14A}" type="presParOf" srcId="{1C59145C-D86E-4E83-83A1-BF8D1B801278}" destId="{FE74AE21-0D8B-4E85-BB11-E84EA17336E4}" srcOrd="1" destOrd="0" presId="urn:microsoft.com/office/officeart/2005/8/layout/hierarchy6"/>
    <dgm:cxn modelId="{BF062574-B57D-461F-8A90-760345C7CA3D}" type="presParOf" srcId="{950D3E90-D874-4256-A793-568B908936F9}" destId="{6A025ED4-2DFC-4488-813A-762207BDED62}" srcOrd="4" destOrd="0" presId="urn:microsoft.com/office/officeart/2005/8/layout/hierarchy6"/>
    <dgm:cxn modelId="{6E0B0A25-5FE2-497D-91B2-8BD740C10291}" type="presParOf" srcId="{950D3E90-D874-4256-A793-568B908936F9}" destId="{84F96964-9553-4A34-9339-81255C27D830}" srcOrd="5" destOrd="0" presId="urn:microsoft.com/office/officeart/2005/8/layout/hierarchy6"/>
    <dgm:cxn modelId="{AA021B1F-5DA6-464C-92AB-F98D0D11DCF8}" type="presParOf" srcId="{84F96964-9553-4A34-9339-81255C27D830}" destId="{831EF967-B7F6-4BF0-B691-F924103F7DBA}" srcOrd="0" destOrd="0" presId="urn:microsoft.com/office/officeart/2005/8/layout/hierarchy6"/>
    <dgm:cxn modelId="{AFEC0F5A-0B7F-4CAE-9281-88752CBD6CCD}" type="presParOf" srcId="{84F96964-9553-4A34-9339-81255C27D830}" destId="{73ADE913-8111-493C-976F-8CA9C94ECF32}" srcOrd="1" destOrd="0" presId="urn:microsoft.com/office/officeart/2005/8/layout/hierarchy6"/>
    <dgm:cxn modelId="{5DD04F97-6F44-4DCF-9CC0-BA5C37731847}" type="presParOf" srcId="{9D86D685-2706-4743-B7E0-A14C65FE111A}" destId="{BF7BC117-2F54-4FC8-B524-EB32CB4631C9}" srcOrd="2" destOrd="0" presId="urn:microsoft.com/office/officeart/2005/8/layout/hierarchy6"/>
    <dgm:cxn modelId="{701B96A8-D538-487D-A00B-05C169F93223}" type="presParOf" srcId="{9D86D685-2706-4743-B7E0-A14C65FE111A}" destId="{F603DE39-755F-44E6-99C2-8E10D17696D4}" srcOrd="3" destOrd="0" presId="urn:microsoft.com/office/officeart/2005/8/layout/hierarchy6"/>
    <dgm:cxn modelId="{51E24C02-A53D-4E75-9BB5-F1514539B72E}" type="presParOf" srcId="{F603DE39-755F-44E6-99C2-8E10D17696D4}" destId="{3A600982-F155-4D22-A1A9-ED63A3EC0C3F}" srcOrd="0" destOrd="0" presId="urn:microsoft.com/office/officeart/2005/8/layout/hierarchy6"/>
    <dgm:cxn modelId="{75A8F7B7-BD7D-42DD-AECC-5D055DFF0B9B}" type="presParOf" srcId="{F603DE39-755F-44E6-99C2-8E10D17696D4}" destId="{8704CD21-53B1-4D6A-BF4C-4D5B736D7B35}" srcOrd="1" destOrd="0" presId="urn:microsoft.com/office/officeart/2005/8/layout/hierarchy6"/>
    <dgm:cxn modelId="{08F05F87-C355-4864-8B4D-0214EE71A74F}" type="presParOf" srcId="{8704CD21-53B1-4D6A-BF4C-4D5B736D7B35}" destId="{4C3D3066-55F4-4E28-8E16-09A1290EF093}" srcOrd="0" destOrd="0" presId="urn:microsoft.com/office/officeart/2005/8/layout/hierarchy6"/>
    <dgm:cxn modelId="{D852403F-CE4E-40F7-B17A-68BCB26B0557}" type="presParOf" srcId="{8704CD21-53B1-4D6A-BF4C-4D5B736D7B35}" destId="{927A1917-E33E-4AEA-9D55-7D58DFEE2333}" srcOrd="1" destOrd="0" presId="urn:microsoft.com/office/officeart/2005/8/layout/hierarchy6"/>
    <dgm:cxn modelId="{1C32CDD5-7D16-45C1-939E-ACC6A0635B55}" type="presParOf" srcId="{927A1917-E33E-4AEA-9D55-7D58DFEE2333}" destId="{56F2239B-5AC6-4D64-A39C-416D625E049A}" srcOrd="0" destOrd="0" presId="urn:microsoft.com/office/officeart/2005/8/layout/hierarchy6"/>
    <dgm:cxn modelId="{562DB2B6-232F-44E9-8DE3-633A76BBA7ED}" type="presParOf" srcId="{927A1917-E33E-4AEA-9D55-7D58DFEE2333}" destId="{4C24D4DC-EA81-4C4E-AB33-61701AC3C886}" srcOrd="1" destOrd="0" presId="urn:microsoft.com/office/officeart/2005/8/layout/hierarchy6"/>
    <dgm:cxn modelId="{80344D5C-4DE3-479B-8B18-CD3B0AA03AEC}" type="presParOf" srcId="{8704CD21-53B1-4D6A-BF4C-4D5B736D7B35}" destId="{C6929559-EA5C-4FCC-A2E9-745B66AA2DC3}" srcOrd="2" destOrd="0" presId="urn:microsoft.com/office/officeart/2005/8/layout/hierarchy6"/>
    <dgm:cxn modelId="{00004FA4-C9A7-45BA-9662-46E48329D8AA}" type="presParOf" srcId="{8704CD21-53B1-4D6A-BF4C-4D5B736D7B35}" destId="{E18D4328-30E2-4F71-BE51-B618CB220B67}" srcOrd="3" destOrd="0" presId="urn:microsoft.com/office/officeart/2005/8/layout/hierarchy6"/>
    <dgm:cxn modelId="{FACE74A4-9315-4491-8694-EB600BF4C9EC}" type="presParOf" srcId="{E18D4328-30E2-4F71-BE51-B618CB220B67}" destId="{F23372BE-49A9-4C8E-BA10-E758202876F4}" srcOrd="0" destOrd="0" presId="urn:microsoft.com/office/officeart/2005/8/layout/hierarchy6"/>
    <dgm:cxn modelId="{36E115A4-A9D9-4ABE-B3FE-1E6ABFFC876C}" type="presParOf" srcId="{E18D4328-30E2-4F71-BE51-B618CB220B67}" destId="{81511E2B-B5EF-4C4C-BE75-32C98F91FDC7}" srcOrd="1" destOrd="0" presId="urn:microsoft.com/office/officeart/2005/8/layout/hierarchy6"/>
    <dgm:cxn modelId="{DC4CB0F7-D015-4C2B-8D0C-2E7BA519B0E6}" type="presParOf" srcId="{9D86D685-2706-4743-B7E0-A14C65FE111A}" destId="{8200A448-C5C0-44B8-BAED-49992AEDFADB}" srcOrd="4" destOrd="0" presId="urn:microsoft.com/office/officeart/2005/8/layout/hierarchy6"/>
    <dgm:cxn modelId="{5841B6BD-4A6E-4BFB-8F7A-9117D50F8C74}" type="presParOf" srcId="{9D86D685-2706-4743-B7E0-A14C65FE111A}" destId="{7DB7F127-2043-4AC9-A235-754CA4D19677}" srcOrd="5" destOrd="0" presId="urn:microsoft.com/office/officeart/2005/8/layout/hierarchy6"/>
    <dgm:cxn modelId="{E643B046-99BB-435A-AED8-FF72D47ACF44}" type="presParOf" srcId="{7DB7F127-2043-4AC9-A235-754CA4D19677}" destId="{370D65CE-6858-4951-B5CE-06B4F273A4D5}" srcOrd="0" destOrd="0" presId="urn:microsoft.com/office/officeart/2005/8/layout/hierarchy6"/>
    <dgm:cxn modelId="{22096182-EB4E-4053-9F9C-067D1F57F175}" type="presParOf" srcId="{7DB7F127-2043-4AC9-A235-754CA4D19677}" destId="{CE2E33AD-0116-4801-9128-8D448308E0A2}" srcOrd="1" destOrd="0" presId="urn:microsoft.com/office/officeart/2005/8/layout/hierarchy6"/>
    <dgm:cxn modelId="{834073C4-5A92-4BD9-955A-C093BF8D25D2}" type="presParOf" srcId="{CE2E33AD-0116-4801-9128-8D448308E0A2}" destId="{A53D39F9-2D2B-4BFB-B48D-42CF2B721754}" srcOrd="0" destOrd="0" presId="urn:microsoft.com/office/officeart/2005/8/layout/hierarchy6"/>
    <dgm:cxn modelId="{5FF45D1E-F27B-4106-80C3-C9BC425A5047}" type="presParOf" srcId="{CE2E33AD-0116-4801-9128-8D448308E0A2}" destId="{3794D706-E091-40FB-BA39-677D6FA513C7}" srcOrd="1" destOrd="0" presId="urn:microsoft.com/office/officeart/2005/8/layout/hierarchy6"/>
    <dgm:cxn modelId="{CDAF3FB3-FE51-4E3C-A721-0E0575EFB488}" type="presParOf" srcId="{3794D706-E091-40FB-BA39-677D6FA513C7}" destId="{72C2CECA-C75F-4FD9-A48F-7BE34BE944C7}" srcOrd="0" destOrd="0" presId="urn:microsoft.com/office/officeart/2005/8/layout/hierarchy6"/>
    <dgm:cxn modelId="{5C9D5805-5E76-4DCF-91F6-847ECD0FBB7E}" type="presParOf" srcId="{3794D706-E091-40FB-BA39-677D6FA513C7}" destId="{87B59963-F863-48A0-A4CC-DAD2D6778F53}" srcOrd="1" destOrd="0" presId="urn:microsoft.com/office/officeart/2005/8/layout/hierarchy6"/>
    <dgm:cxn modelId="{142FAB03-D372-4036-9AC7-B8632F22E169}" type="presParOf" srcId="{CE2E33AD-0116-4801-9128-8D448308E0A2}" destId="{70D1F66F-A0F8-4D0B-BC70-72D6425B156A}" srcOrd="2" destOrd="0" presId="urn:microsoft.com/office/officeart/2005/8/layout/hierarchy6"/>
    <dgm:cxn modelId="{0309F1F0-E7A1-4460-A434-A6B3DD6F4CBE}" type="presParOf" srcId="{CE2E33AD-0116-4801-9128-8D448308E0A2}" destId="{1FBCFD22-B0EC-4ECF-A068-7CC89B752AB5}" srcOrd="3" destOrd="0" presId="urn:microsoft.com/office/officeart/2005/8/layout/hierarchy6"/>
    <dgm:cxn modelId="{370F72B0-59D7-4ED0-BEB2-796323A3FC1A}" type="presParOf" srcId="{1FBCFD22-B0EC-4ECF-A068-7CC89B752AB5}" destId="{75A28870-0E89-4740-9169-EC36982DFBEB}" srcOrd="0" destOrd="0" presId="urn:microsoft.com/office/officeart/2005/8/layout/hierarchy6"/>
    <dgm:cxn modelId="{D216B3C1-8D97-4B3C-94EA-C1CAE3098CD8}" type="presParOf" srcId="{1FBCFD22-B0EC-4ECF-A068-7CC89B752AB5}" destId="{C686AFD6-8832-43BE-8BA2-A210FF9261E3}" srcOrd="1" destOrd="0" presId="urn:microsoft.com/office/officeart/2005/8/layout/hierarchy6"/>
    <dgm:cxn modelId="{8A15229A-B6D6-4369-8CC8-D970D3E0E4A5}" type="presParOf" srcId="{58B1AB5E-DAC7-488A-AAD9-8FECA7C8587A}" destId="{4AB8B431-48DC-493E-98E8-EB2E051B8EC4}" srcOrd="1" destOrd="0" presId="urn:microsoft.com/office/officeart/2005/8/layout/hierarchy6"/>
    <dgm:cxn modelId="{43F6DE0A-D3D1-4D16-A87C-9491E61FF940}" type="presParOf" srcId="{4AB8B431-48DC-493E-98E8-EB2E051B8EC4}" destId="{59625878-4085-4453-9D1D-8935206985F9}" srcOrd="0" destOrd="0" presId="urn:microsoft.com/office/officeart/2005/8/layout/hierarchy6"/>
    <dgm:cxn modelId="{3E0FBA40-5DDC-4677-809C-9C441B063337}" type="presParOf" srcId="{59625878-4085-4453-9D1D-8935206985F9}" destId="{2C2AC5BC-81B0-40A1-8D3A-82EABE0AB302}" srcOrd="0" destOrd="0" presId="urn:microsoft.com/office/officeart/2005/8/layout/hierarchy6"/>
    <dgm:cxn modelId="{0CCA787E-C233-4E96-8CE0-E28979AA430D}" type="presParOf" srcId="{59625878-4085-4453-9D1D-8935206985F9}" destId="{B516520D-96B3-466A-B47F-2465AA5E5404}" srcOrd="1" destOrd="0" presId="urn:microsoft.com/office/officeart/2005/8/layout/hierarchy6"/>
    <dgm:cxn modelId="{BB4B33C2-71CE-4848-9C11-F3BE153FBB67}" type="presParOf" srcId="{4AB8B431-48DC-493E-98E8-EB2E051B8EC4}" destId="{B78881DB-66F0-4DAF-8632-82EC12B4DA29}" srcOrd="1" destOrd="0" presId="urn:microsoft.com/office/officeart/2005/8/layout/hierarchy6"/>
    <dgm:cxn modelId="{A6769349-400A-414F-A72C-5BF7565BA6A4}" type="presParOf" srcId="{B78881DB-66F0-4DAF-8632-82EC12B4DA29}" destId="{12E8BA41-D492-4E0E-A9EB-A35C9672F009}" srcOrd="0" destOrd="0" presId="urn:microsoft.com/office/officeart/2005/8/layout/hierarchy6"/>
    <dgm:cxn modelId="{88BFD268-2BF9-42B4-AD0D-79508990122A}" type="presParOf" srcId="{4AB8B431-48DC-493E-98E8-EB2E051B8EC4}" destId="{371BD221-9AF9-4C6D-968A-3FDD0A7B8464}" srcOrd="2" destOrd="0" presId="urn:microsoft.com/office/officeart/2005/8/layout/hierarchy6"/>
    <dgm:cxn modelId="{0CE5FEF6-E358-4C37-BF8D-F3B0A4482692}" type="presParOf" srcId="{371BD221-9AF9-4C6D-968A-3FDD0A7B8464}" destId="{3937F7D5-0869-4FFE-8144-B3ED22961786}" srcOrd="0" destOrd="0" presId="urn:microsoft.com/office/officeart/2005/8/layout/hierarchy6"/>
    <dgm:cxn modelId="{5DBC2265-CD52-4A0B-A955-BA78B002AEEE}" type="presParOf" srcId="{371BD221-9AF9-4C6D-968A-3FDD0A7B8464}" destId="{F02EC619-9969-4AFB-9645-68300C112890}" srcOrd="1" destOrd="0" presId="urn:microsoft.com/office/officeart/2005/8/layout/hierarchy6"/>
    <dgm:cxn modelId="{5DEA5448-5DC5-4658-8661-9B32B5190BC9}" type="presParOf" srcId="{4AB8B431-48DC-493E-98E8-EB2E051B8EC4}" destId="{4235CAD3-35E1-4818-8B78-BCCAF28ADBE8}" srcOrd="3" destOrd="0" presId="urn:microsoft.com/office/officeart/2005/8/layout/hierarchy6"/>
    <dgm:cxn modelId="{07444063-31F2-4AA0-9F57-A9717AEAD664}" type="presParOf" srcId="{4235CAD3-35E1-4818-8B78-BCCAF28ADBE8}" destId="{D46DAD32-E689-4A4B-9A42-E6AE3BD6AAC7}" srcOrd="0" destOrd="0" presId="urn:microsoft.com/office/officeart/2005/8/layout/hierarchy6"/>
    <dgm:cxn modelId="{A58A36B3-046A-4EA8-A21B-2C71F4846B61}" type="presParOf" srcId="{4AB8B431-48DC-493E-98E8-EB2E051B8EC4}" destId="{3ED4CA4B-C686-4A33-970C-4D119D832D6E}" srcOrd="4" destOrd="0" presId="urn:microsoft.com/office/officeart/2005/8/layout/hierarchy6"/>
    <dgm:cxn modelId="{543540C2-0C3F-417D-AB9A-ED720A624F45}" type="presParOf" srcId="{3ED4CA4B-C686-4A33-970C-4D119D832D6E}" destId="{1B77DD7E-E3D5-4B9E-BA16-3889E6A6E9F9}" srcOrd="0" destOrd="0" presId="urn:microsoft.com/office/officeart/2005/8/layout/hierarchy6"/>
    <dgm:cxn modelId="{7BDD96B5-DE97-4446-B897-EA98D8DA2A2C}" type="presParOf" srcId="{3ED4CA4B-C686-4A33-970C-4D119D832D6E}" destId="{64151B2D-8748-4E8A-890D-AD1937419806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5CE0773-7804-4854-B885-805A6C1271F2}" type="doc">
      <dgm:prSet loTypeId="urn:microsoft.com/office/officeart/2005/8/layout/hierarchy6" loCatId="hierarchy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F0CE1CFC-A2EF-4364-A211-F65BC5B6EB5A}">
      <dgm:prSet phldrT="[Text]"/>
      <dgm:spPr/>
      <dgm:t>
        <a:bodyPr/>
        <a:lstStyle/>
        <a:p>
          <a:r>
            <a:rPr lang="en-US" dirty="0"/>
            <a:t>Country A</a:t>
          </a:r>
        </a:p>
      </dgm:t>
    </dgm:pt>
    <dgm:pt modelId="{8226B880-9DEC-4455-8333-53F70D5D3739}" type="parTrans" cxnId="{66AE37B5-28A9-443C-ADF6-7F057A269DEE}">
      <dgm:prSet/>
      <dgm:spPr/>
      <dgm:t>
        <a:bodyPr/>
        <a:lstStyle/>
        <a:p>
          <a:endParaRPr lang="en-US"/>
        </a:p>
      </dgm:t>
    </dgm:pt>
    <dgm:pt modelId="{CCAA9220-0773-436C-8454-C467AC379923}" type="sibTrans" cxnId="{66AE37B5-28A9-443C-ADF6-7F057A269DEE}">
      <dgm:prSet/>
      <dgm:spPr/>
      <dgm:t>
        <a:bodyPr/>
        <a:lstStyle/>
        <a:p>
          <a:endParaRPr lang="en-US"/>
        </a:p>
      </dgm:t>
    </dgm:pt>
    <dgm:pt modelId="{6ED82BE1-4F06-4373-AB99-3A2AEBE1FE06}">
      <dgm:prSet phldrT="[Text]"/>
      <dgm:spPr/>
      <dgm:t>
        <a:bodyPr/>
        <a:lstStyle/>
        <a:p>
          <a:r>
            <a:rPr lang="en-US" dirty="0"/>
            <a:t>Child</a:t>
          </a:r>
        </a:p>
      </dgm:t>
    </dgm:pt>
    <dgm:pt modelId="{92E556E7-0B4B-4A91-AD68-0A252B423DB6}" type="parTrans" cxnId="{59C4B45D-D2D4-43FE-B7B0-6863035E4C1B}">
      <dgm:prSet/>
      <dgm:spPr/>
      <dgm:t>
        <a:bodyPr/>
        <a:lstStyle/>
        <a:p>
          <a:endParaRPr lang="en-US"/>
        </a:p>
      </dgm:t>
    </dgm:pt>
    <dgm:pt modelId="{6E3083DF-5DDF-4AB2-9932-8F335939C1EB}" type="sibTrans" cxnId="{59C4B45D-D2D4-43FE-B7B0-6863035E4C1B}">
      <dgm:prSet/>
      <dgm:spPr/>
      <dgm:t>
        <a:bodyPr/>
        <a:lstStyle/>
        <a:p>
          <a:endParaRPr lang="en-US"/>
        </a:p>
      </dgm:t>
    </dgm:pt>
    <dgm:pt modelId="{A03E14B6-C574-4D9E-8D1C-7877E51192F5}">
      <dgm:prSet/>
      <dgm:spPr/>
      <dgm:t>
        <a:bodyPr/>
        <a:lstStyle/>
        <a:p>
          <a:r>
            <a:rPr lang="en-US" dirty="0"/>
            <a:t>A1</a:t>
          </a:r>
        </a:p>
      </dgm:t>
    </dgm:pt>
    <dgm:pt modelId="{C366BCA2-69E4-49B5-9D9E-65E96DB4646A}" type="sibTrans" cxnId="{AAABD86D-2C03-46D6-B7D2-CC221E7918E5}">
      <dgm:prSet/>
      <dgm:spPr/>
      <dgm:t>
        <a:bodyPr/>
        <a:lstStyle/>
        <a:p>
          <a:endParaRPr lang="en-US"/>
        </a:p>
      </dgm:t>
    </dgm:pt>
    <dgm:pt modelId="{E0C0AF72-090C-4728-977F-B80C73361702}" type="parTrans" cxnId="{AAABD86D-2C03-46D6-B7D2-CC221E7918E5}">
      <dgm:prSet/>
      <dgm:spPr/>
      <dgm:t>
        <a:bodyPr/>
        <a:lstStyle/>
        <a:p>
          <a:endParaRPr lang="en-US"/>
        </a:p>
      </dgm:t>
    </dgm:pt>
    <dgm:pt modelId="{4661A723-E682-46F8-98AC-582C6E7076AC}">
      <dgm:prSet/>
      <dgm:spPr/>
      <dgm:t>
        <a:bodyPr/>
        <a:lstStyle/>
        <a:p>
          <a:r>
            <a:rPr lang="en-US" dirty="0"/>
            <a:t>A2</a:t>
          </a:r>
        </a:p>
      </dgm:t>
    </dgm:pt>
    <dgm:pt modelId="{BCE4CDE0-4A71-4693-9D58-FAC6F5F54FE1}" type="sibTrans" cxnId="{351F7A06-4885-4765-8BC2-225BED742C79}">
      <dgm:prSet/>
      <dgm:spPr/>
      <dgm:t>
        <a:bodyPr/>
        <a:lstStyle/>
        <a:p>
          <a:endParaRPr lang="en-US"/>
        </a:p>
      </dgm:t>
    </dgm:pt>
    <dgm:pt modelId="{CCEA312B-B3D3-4065-A10F-F09805078FA8}" type="parTrans" cxnId="{351F7A06-4885-4765-8BC2-225BED742C79}">
      <dgm:prSet/>
      <dgm:spPr/>
      <dgm:t>
        <a:bodyPr/>
        <a:lstStyle/>
        <a:p>
          <a:endParaRPr lang="en-US"/>
        </a:p>
      </dgm:t>
    </dgm:pt>
    <dgm:pt modelId="{F02FD8F7-A8F8-4C95-AA38-3CA3B58B883F}">
      <dgm:prSet phldrT="[Text]"/>
      <dgm:spPr/>
      <dgm:t>
        <a:bodyPr/>
        <a:lstStyle/>
        <a:p>
          <a:r>
            <a:rPr lang="en-US" dirty="0"/>
            <a:t>Country</a:t>
          </a:r>
        </a:p>
      </dgm:t>
    </dgm:pt>
    <dgm:pt modelId="{A4AD7A1F-A32B-434A-9275-C2FAE3007DE8}" type="sibTrans" cxnId="{F0C2921A-5636-42B0-8788-D18A272C8AB8}">
      <dgm:prSet/>
      <dgm:spPr/>
      <dgm:t>
        <a:bodyPr/>
        <a:lstStyle/>
        <a:p>
          <a:endParaRPr lang="en-US"/>
        </a:p>
      </dgm:t>
    </dgm:pt>
    <dgm:pt modelId="{2B284DE8-AA4D-4883-B2AA-CBB9269053B0}" type="parTrans" cxnId="{F0C2921A-5636-42B0-8788-D18A272C8AB8}">
      <dgm:prSet/>
      <dgm:spPr/>
      <dgm:t>
        <a:bodyPr/>
        <a:lstStyle/>
        <a:p>
          <a:endParaRPr lang="en-US"/>
        </a:p>
      </dgm:t>
    </dgm:pt>
    <dgm:pt modelId="{9977CB99-80AF-45AE-BA78-E364EF3C2191}">
      <dgm:prSet/>
      <dgm:spPr/>
      <dgm:t>
        <a:bodyPr/>
        <a:lstStyle/>
        <a:p>
          <a:r>
            <a:rPr lang="en-US" dirty="0"/>
            <a:t>A3</a:t>
          </a:r>
        </a:p>
      </dgm:t>
    </dgm:pt>
    <dgm:pt modelId="{302F8397-2307-481E-BA5C-54C17D75C0CE}" type="parTrans" cxnId="{6D85A671-75E2-41DB-BC7F-AD3920CEFF2D}">
      <dgm:prSet/>
      <dgm:spPr/>
      <dgm:t>
        <a:bodyPr/>
        <a:lstStyle/>
        <a:p>
          <a:endParaRPr lang="en-US"/>
        </a:p>
      </dgm:t>
    </dgm:pt>
    <dgm:pt modelId="{6123726A-BCF6-4C72-9B36-BF9AC6F858EE}" type="sibTrans" cxnId="{6D85A671-75E2-41DB-BC7F-AD3920CEFF2D}">
      <dgm:prSet/>
      <dgm:spPr/>
      <dgm:t>
        <a:bodyPr/>
        <a:lstStyle/>
        <a:p>
          <a:endParaRPr lang="en-US"/>
        </a:p>
      </dgm:t>
    </dgm:pt>
    <dgm:pt modelId="{DD9B8F93-3F17-4CB4-AD1A-5CBE8FEA34ED}">
      <dgm:prSet/>
      <dgm:spPr/>
      <dgm:t>
        <a:bodyPr/>
        <a:lstStyle/>
        <a:p>
          <a:r>
            <a:rPr lang="en-US" dirty="0"/>
            <a:t>World</a:t>
          </a:r>
        </a:p>
      </dgm:t>
    </dgm:pt>
    <dgm:pt modelId="{7A95EC69-C550-4F4D-8396-073BBF7BBF9F}" type="parTrans" cxnId="{9E35649C-044A-46C7-97B3-FD1EF7F84151}">
      <dgm:prSet/>
      <dgm:spPr/>
      <dgm:t>
        <a:bodyPr/>
        <a:lstStyle/>
        <a:p>
          <a:endParaRPr lang="en-US"/>
        </a:p>
      </dgm:t>
    </dgm:pt>
    <dgm:pt modelId="{EABB74B3-2360-4E42-8118-76BBC5FCB251}" type="sibTrans" cxnId="{9E35649C-044A-46C7-97B3-FD1EF7F84151}">
      <dgm:prSet/>
      <dgm:spPr/>
      <dgm:t>
        <a:bodyPr/>
        <a:lstStyle/>
        <a:p>
          <a:endParaRPr lang="en-US"/>
        </a:p>
      </dgm:t>
    </dgm:pt>
    <dgm:pt modelId="{9B973F60-A2DE-4CF2-99D0-0BF3CD244886}">
      <dgm:prSet phldrT="[Text]"/>
      <dgm:spPr/>
      <dgm:t>
        <a:bodyPr/>
        <a:lstStyle/>
        <a:p>
          <a:r>
            <a:rPr lang="en-US" dirty="0"/>
            <a:t>World</a:t>
          </a:r>
        </a:p>
      </dgm:t>
    </dgm:pt>
    <dgm:pt modelId="{BD0AB752-601E-4C59-9EB7-06BF5DBA305A}" type="parTrans" cxnId="{9A060CE7-68CF-4624-96AF-361CBCC11687}">
      <dgm:prSet/>
      <dgm:spPr/>
      <dgm:t>
        <a:bodyPr/>
        <a:lstStyle/>
        <a:p>
          <a:endParaRPr lang="en-US"/>
        </a:p>
      </dgm:t>
    </dgm:pt>
    <dgm:pt modelId="{5E25A8FE-F05D-4941-A90C-36B8DDFA61E9}" type="sibTrans" cxnId="{9A060CE7-68CF-4624-96AF-361CBCC11687}">
      <dgm:prSet/>
      <dgm:spPr/>
      <dgm:t>
        <a:bodyPr/>
        <a:lstStyle/>
        <a:p>
          <a:endParaRPr lang="en-US"/>
        </a:p>
      </dgm:t>
    </dgm:pt>
    <dgm:pt modelId="{6C69B4C5-5CE9-40DE-8AD2-FE188C7E63C1}">
      <dgm:prSet/>
      <dgm:spPr/>
      <dgm:t>
        <a:bodyPr/>
        <a:lstStyle/>
        <a:p>
          <a:r>
            <a:rPr lang="en-US" dirty="0"/>
            <a:t>Country C</a:t>
          </a:r>
        </a:p>
      </dgm:t>
    </dgm:pt>
    <dgm:pt modelId="{3EA3BF7E-414E-4560-A305-F71E6FAA5697}" type="parTrans" cxnId="{489638A1-5D27-453A-AE71-1065F765FDCE}">
      <dgm:prSet/>
      <dgm:spPr/>
      <dgm:t>
        <a:bodyPr/>
        <a:lstStyle/>
        <a:p>
          <a:endParaRPr lang="en-US"/>
        </a:p>
      </dgm:t>
    </dgm:pt>
    <dgm:pt modelId="{C6C17BF6-81BB-4795-8280-1F7CD987AF41}" type="sibTrans" cxnId="{489638A1-5D27-453A-AE71-1065F765FDCE}">
      <dgm:prSet/>
      <dgm:spPr/>
      <dgm:t>
        <a:bodyPr/>
        <a:lstStyle/>
        <a:p>
          <a:endParaRPr lang="en-US"/>
        </a:p>
      </dgm:t>
    </dgm:pt>
    <dgm:pt modelId="{F2EFA1B4-ECAD-4FDD-BC56-F7B464CACDC7}">
      <dgm:prSet/>
      <dgm:spPr/>
      <dgm:t>
        <a:bodyPr/>
        <a:lstStyle/>
        <a:p>
          <a:r>
            <a:rPr lang="en-US" dirty="0"/>
            <a:t>Country B</a:t>
          </a:r>
        </a:p>
      </dgm:t>
    </dgm:pt>
    <dgm:pt modelId="{DA561563-85D2-43BF-90D8-008ED160D1BF}" type="parTrans" cxnId="{1184B8DB-667B-4AC1-AEF7-C2B8C1417D8F}">
      <dgm:prSet/>
      <dgm:spPr/>
      <dgm:t>
        <a:bodyPr/>
        <a:lstStyle/>
        <a:p>
          <a:endParaRPr lang="en-US"/>
        </a:p>
      </dgm:t>
    </dgm:pt>
    <dgm:pt modelId="{21953ACE-1540-4D71-9A28-01A559A305BE}" type="sibTrans" cxnId="{1184B8DB-667B-4AC1-AEF7-C2B8C1417D8F}">
      <dgm:prSet/>
      <dgm:spPr/>
      <dgm:t>
        <a:bodyPr/>
        <a:lstStyle/>
        <a:p>
          <a:endParaRPr lang="en-US"/>
        </a:p>
      </dgm:t>
    </dgm:pt>
    <dgm:pt modelId="{E6FF5776-6A2C-421D-A9A8-A006153B1E53}">
      <dgm:prSet/>
      <dgm:spPr/>
      <dgm:t>
        <a:bodyPr/>
        <a:lstStyle/>
        <a:p>
          <a:r>
            <a:rPr lang="en-US" dirty="0"/>
            <a:t>B1</a:t>
          </a:r>
        </a:p>
      </dgm:t>
    </dgm:pt>
    <dgm:pt modelId="{D1DE4379-9EEE-40DA-868A-5DD3966A6B12}" type="parTrans" cxnId="{F69C1A95-5155-404F-8EA6-22D1A75896DF}">
      <dgm:prSet/>
      <dgm:spPr/>
      <dgm:t>
        <a:bodyPr/>
        <a:lstStyle/>
        <a:p>
          <a:endParaRPr lang="en-US"/>
        </a:p>
      </dgm:t>
    </dgm:pt>
    <dgm:pt modelId="{AAFCE41A-5E26-44D6-B1BF-F7EFF123714F}" type="sibTrans" cxnId="{F69C1A95-5155-404F-8EA6-22D1A75896DF}">
      <dgm:prSet/>
      <dgm:spPr/>
      <dgm:t>
        <a:bodyPr/>
        <a:lstStyle/>
        <a:p>
          <a:endParaRPr lang="en-US"/>
        </a:p>
      </dgm:t>
    </dgm:pt>
    <dgm:pt modelId="{544867D1-CDA0-4417-A3BC-F6CC5AE3FF56}">
      <dgm:prSet/>
      <dgm:spPr/>
      <dgm:t>
        <a:bodyPr/>
        <a:lstStyle/>
        <a:p>
          <a:r>
            <a:rPr lang="en-US" dirty="0"/>
            <a:t>B2</a:t>
          </a:r>
        </a:p>
      </dgm:t>
    </dgm:pt>
    <dgm:pt modelId="{26589094-A3BA-4CB0-B521-2E6EA3C5DBD1}" type="parTrans" cxnId="{00E3A717-D86D-4833-98B2-AB76AD44A057}">
      <dgm:prSet/>
      <dgm:spPr/>
      <dgm:t>
        <a:bodyPr/>
        <a:lstStyle/>
        <a:p>
          <a:endParaRPr lang="en-US"/>
        </a:p>
      </dgm:t>
    </dgm:pt>
    <dgm:pt modelId="{5105A9D2-70EE-479E-AD83-BB5B22B8610C}" type="sibTrans" cxnId="{00E3A717-D86D-4833-98B2-AB76AD44A057}">
      <dgm:prSet/>
      <dgm:spPr/>
      <dgm:t>
        <a:bodyPr/>
        <a:lstStyle/>
        <a:p>
          <a:endParaRPr lang="en-US"/>
        </a:p>
      </dgm:t>
    </dgm:pt>
    <dgm:pt modelId="{815876EF-4237-42A7-9E0F-FD2D79A61910}">
      <dgm:prSet/>
      <dgm:spPr/>
      <dgm:t>
        <a:bodyPr/>
        <a:lstStyle/>
        <a:p>
          <a:r>
            <a:rPr lang="en-US" dirty="0"/>
            <a:t>C1</a:t>
          </a:r>
        </a:p>
      </dgm:t>
    </dgm:pt>
    <dgm:pt modelId="{7A9FA103-055C-4B22-9B75-912CF14A610A}" type="parTrans" cxnId="{DCEF9278-1746-4B1D-B7DF-229F77A6C75D}">
      <dgm:prSet/>
      <dgm:spPr/>
      <dgm:t>
        <a:bodyPr/>
        <a:lstStyle/>
        <a:p>
          <a:endParaRPr lang="en-US"/>
        </a:p>
      </dgm:t>
    </dgm:pt>
    <dgm:pt modelId="{6FEA3264-D03E-4BFE-A13E-95780C77E8FD}" type="sibTrans" cxnId="{DCEF9278-1746-4B1D-B7DF-229F77A6C75D}">
      <dgm:prSet/>
      <dgm:spPr/>
      <dgm:t>
        <a:bodyPr/>
        <a:lstStyle/>
        <a:p>
          <a:endParaRPr lang="en-US"/>
        </a:p>
      </dgm:t>
    </dgm:pt>
    <dgm:pt modelId="{31E467DF-8A4F-403A-8652-CA5ECA97273C}">
      <dgm:prSet/>
      <dgm:spPr/>
      <dgm:t>
        <a:bodyPr/>
        <a:lstStyle/>
        <a:p>
          <a:r>
            <a:rPr lang="en-US" dirty="0"/>
            <a:t>C2</a:t>
          </a:r>
        </a:p>
      </dgm:t>
    </dgm:pt>
    <dgm:pt modelId="{D25AD563-6DE9-41B4-8EA8-10A9A6346BAD}" type="parTrans" cxnId="{C89D36FB-B5B9-4359-BD80-60AEBE0C2302}">
      <dgm:prSet/>
      <dgm:spPr/>
      <dgm:t>
        <a:bodyPr/>
        <a:lstStyle/>
        <a:p>
          <a:endParaRPr lang="en-US"/>
        </a:p>
      </dgm:t>
    </dgm:pt>
    <dgm:pt modelId="{DCDF7E23-9217-4DDF-8EF2-DA07B0E07C05}" type="sibTrans" cxnId="{C89D36FB-B5B9-4359-BD80-60AEBE0C2302}">
      <dgm:prSet/>
      <dgm:spPr/>
      <dgm:t>
        <a:bodyPr/>
        <a:lstStyle/>
        <a:p>
          <a:endParaRPr lang="en-US"/>
        </a:p>
      </dgm:t>
    </dgm:pt>
    <dgm:pt modelId="{58B1AB5E-DAC7-488A-AAD9-8FECA7C8587A}" type="pres">
      <dgm:prSet presAssocID="{05CE0773-7804-4854-B885-805A6C1271F2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8F451BE7-8931-4576-BF9F-2984C0C493B0}" type="pres">
      <dgm:prSet presAssocID="{05CE0773-7804-4854-B885-805A6C1271F2}" presName="hierFlow" presStyleCnt="0"/>
      <dgm:spPr/>
    </dgm:pt>
    <dgm:pt modelId="{4228FDA3-A55E-4600-94C9-3FBE061E5E59}" type="pres">
      <dgm:prSet presAssocID="{05CE0773-7804-4854-B885-805A6C1271F2}" presName="firstBuf" presStyleCnt="0"/>
      <dgm:spPr/>
    </dgm:pt>
    <dgm:pt modelId="{147C185C-2A7E-4ECF-ABE2-DC9F8D0D8947}" type="pres">
      <dgm:prSet presAssocID="{05CE0773-7804-4854-B885-805A6C1271F2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45320EA1-A328-4287-B32E-AF9B735EAB1D}" type="pres">
      <dgm:prSet presAssocID="{DD9B8F93-3F17-4CB4-AD1A-5CBE8FEA34ED}" presName="Name14" presStyleCnt="0"/>
      <dgm:spPr/>
    </dgm:pt>
    <dgm:pt modelId="{2B99BC89-5458-4A2E-AC6C-C767085BC744}" type="pres">
      <dgm:prSet presAssocID="{DD9B8F93-3F17-4CB4-AD1A-5CBE8FEA34ED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9D86D685-2706-4743-B7E0-A14C65FE111A}" type="pres">
      <dgm:prSet presAssocID="{DD9B8F93-3F17-4CB4-AD1A-5CBE8FEA34ED}" presName="hierChild2" presStyleCnt="0"/>
      <dgm:spPr/>
    </dgm:pt>
    <dgm:pt modelId="{0C5D6715-FF01-41F3-BDA4-3BA9A87E4A67}" type="pres">
      <dgm:prSet presAssocID="{8226B880-9DEC-4455-8333-53F70D5D3739}" presName="Name19" presStyleLbl="parChTrans1D2" presStyleIdx="0" presStyleCnt="3"/>
      <dgm:spPr/>
      <dgm:t>
        <a:bodyPr/>
        <a:lstStyle/>
        <a:p>
          <a:endParaRPr lang="nl-NL"/>
        </a:p>
      </dgm:t>
    </dgm:pt>
    <dgm:pt modelId="{414AA94B-9606-47E1-87E0-2E72004555A6}" type="pres">
      <dgm:prSet presAssocID="{F0CE1CFC-A2EF-4364-A211-F65BC5B6EB5A}" presName="Name21" presStyleCnt="0"/>
      <dgm:spPr/>
    </dgm:pt>
    <dgm:pt modelId="{33579683-A154-4414-A84B-641D24855EAC}" type="pres">
      <dgm:prSet presAssocID="{F0CE1CFC-A2EF-4364-A211-F65BC5B6EB5A}" presName="level2Shape" presStyleLbl="node2" presStyleIdx="0" presStyleCnt="3" custScaleX="139777"/>
      <dgm:spPr/>
      <dgm:t>
        <a:bodyPr/>
        <a:lstStyle/>
        <a:p>
          <a:endParaRPr lang="nl-NL"/>
        </a:p>
      </dgm:t>
    </dgm:pt>
    <dgm:pt modelId="{950D3E90-D874-4256-A793-568B908936F9}" type="pres">
      <dgm:prSet presAssocID="{F0CE1CFC-A2EF-4364-A211-F65BC5B6EB5A}" presName="hierChild3" presStyleCnt="0"/>
      <dgm:spPr/>
    </dgm:pt>
    <dgm:pt modelId="{E359C032-2725-4024-98A8-8AE7D0FC3586}" type="pres">
      <dgm:prSet presAssocID="{E0C0AF72-090C-4728-977F-B80C73361702}" presName="Name19" presStyleLbl="parChTrans1D3" presStyleIdx="0" presStyleCnt="7"/>
      <dgm:spPr/>
      <dgm:t>
        <a:bodyPr/>
        <a:lstStyle/>
        <a:p>
          <a:endParaRPr lang="nl-NL"/>
        </a:p>
      </dgm:t>
    </dgm:pt>
    <dgm:pt modelId="{48F3313C-89E5-403B-80B8-99AD5EE1DA4C}" type="pres">
      <dgm:prSet presAssocID="{A03E14B6-C574-4D9E-8D1C-7877E51192F5}" presName="Name21" presStyleCnt="0"/>
      <dgm:spPr/>
    </dgm:pt>
    <dgm:pt modelId="{D960E841-B76D-44E5-A199-DC4D37E96293}" type="pres">
      <dgm:prSet presAssocID="{A03E14B6-C574-4D9E-8D1C-7877E51192F5}" presName="level2Shape" presStyleLbl="node3" presStyleIdx="0" presStyleCnt="7" custScaleX="99810"/>
      <dgm:spPr/>
      <dgm:t>
        <a:bodyPr/>
        <a:lstStyle/>
        <a:p>
          <a:endParaRPr lang="nl-NL"/>
        </a:p>
      </dgm:t>
    </dgm:pt>
    <dgm:pt modelId="{1DBBD59F-F3E9-470A-8AB9-B163515A1008}" type="pres">
      <dgm:prSet presAssocID="{A03E14B6-C574-4D9E-8D1C-7877E51192F5}" presName="hierChild3" presStyleCnt="0"/>
      <dgm:spPr/>
    </dgm:pt>
    <dgm:pt modelId="{8591DA73-C897-4869-B66E-21D8C337B95D}" type="pres">
      <dgm:prSet presAssocID="{CCEA312B-B3D3-4065-A10F-F09805078FA8}" presName="Name19" presStyleLbl="parChTrans1D3" presStyleIdx="1" presStyleCnt="7"/>
      <dgm:spPr/>
      <dgm:t>
        <a:bodyPr/>
        <a:lstStyle/>
        <a:p>
          <a:endParaRPr lang="nl-NL"/>
        </a:p>
      </dgm:t>
    </dgm:pt>
    <dgm:pt modelId="{1C59145C-D86E-4E83-83A1-BF8D1B801278}" type="pres">
      <dgm:prSet presAssocID="{4661A723-E682-46F8-98AC-582C6E7076AC}" presName="Name21" presStyleCnt="0"/>
      <dgm:spPr/>
    </dgm:pt>
    <dgm:pt modelId="{BA0D2590-3500-4F37-A4B6-B07CB866A080}" type="pres">
      <dgm:prSet presAssocID="{4661A723-E682-46F8-98AC-582C6E7076AC}" presName="level2Shape" presStyleLbl="node3" presStyleIdx="1" presStyleCnt="7"/>
      <dgm:spPr/>
      <dgm:t>
        <a:bodyPr/>
        <a:lstStyle/>
        <a:p>
          <a:endParaRPr lang="nl-NL"/>
        </a:p>
      </dgm:t>
    </dgm:pt>
    <dgm:pt modelId="{FE74AE21-0D8B-4E85-BB11-E84EA17336E4}" type="pres">
      <dgm:prSet presAssocID="{4661A723-E682-46F8-98AC-582C6E7076AC}" presName="hierChild3" presStyleCnt="0"/>
      <dgm:spPr/>
    </dgm:pt>
    <dgm:pt modelId="{6A025ED4-2DFC-4488-813A-762207BDED62}" type="pres">
      <dgm:prSet presAssocID="{302F8397-2307-481E-BA5C-54C17D75C0CE}" presName="Name19" presStyleLbl="parChTrans1D3" presStyleIdx="2" presStyleCnt="7"/>
      <dgm:spPr/>
      <dgm:t>
        <a:bodyPr/>
        <a:lstStyle/>
        <a:p>
          <a:endParaRPr lang="nl-NL"/>
        </a:p>
      </dgm:t>
    </dgm:pt>
    <dgm:pt modelId="{84F96964-9553-4A34-9339-81255C27D830}" type="pres">
      <dgm:prSet presAssocID="{9977CB99-80AF-45AE-BA78-E364EF3C2191}" presName="Name21" presStyleCnt="0"/>
      <dgm:spPr/>
    </dgm:pt>
    <dgm:pt modelId="{831EF967-B7F6-4BF0-B691-F924103F7DBA}" type="pres">
      <dgm:prSet presAssocID="{9977CB99-80AF-45AE-BA78-E364EF3C2191}" presName="level2Shape" presStyleLbl="node3" presStyleIdx="2" presStyleCnt="7"/>
      <dgm:spPr/>
      <dgm:t>
        <a:bodyPr/>
        <a:lstStyle/>
        <a:p>
          <a:endParaRPr lang="nl-NL"/>
        </a:p>
      </dgm:t>
    </dgm:pt>
    <dgm:pt modelId="{73ADE913-8111-493C-976F-8CA9C94ECF32}" type="pres">
      <dgm:prSet presAssocID="{9977CB99-80AF-45AE-BA78-E364EF3C2191}" presName="hierChild3" presStyleCnt="0"/>
      <dgm:spPr/>
    </dgm:pt>
    <dgm:pt modelId="{BF7BC117-2F54-4FC8-B524-EB32CB4631C9}" type="pres">
      <dgm:prSet presAssocID="{DA561563-85D2-43BF-90D8-008ED160D1BF}" presName="Name19" presStyleLbl="parChTrans1D2" presStyleIdx="1" presStyleCnt="3"/>
      <dgm:spPr/>
      <dgm:t>
        <a:bodyPr/>
        <a:lstStyle/>
        <a:p>
          <a:endParaRPr lang="nl-NL"/>
        </a:p>
      </dgm:t>
    </dgm:pt>
    <dgm:pt modelId="{F603DE39-755F-44E6-99C2-8E10D17696D4}" type="pres">
      <dgm:prSet presAssocID="{F2EFA1B4-ECAD-4FDD-BC56-F7B464CACDC7}" presName="Name21" presStyleCnt="0"/>
      <dgm:spPr/>
    </dgm:pt>
    <dgm:pt modelId="{3A600982-F155-4D22-A1A9-ED63A3EC0C3F}" type="pres">
      <dgm:prSet presAssocID="{F2EFA1B4-ECAD-4FDD-BC56-F7B464CACDC7}" presName="level2Shape" presStyleLbl="node2" presStyleIdx="1" presStyleCnt="3" custScaleX="137724"/>
      <dgm:spPr/>
      <dgm:t>
        <a:bodyPr/>
        <a:lstStyle/>
        <a:p>
          <a:endParaRPr lang="nl-NL"/>
        </a:p>
      </dgm:t>
    </dgm:pt>
    <dgm:pt modelId="{8704CD21-53B1-4D6A-BF4C-4D5B736D7B35}" type="pres">
      <dgm:prSet presAssocID="{F2EFA1B4-ECAD-4FDD-BC56-F7B464CACDC7}" presName="hierChild3" presStyleCnt="0"/>
      <dgm:spPr/>
    </dgm:pt>
    <dgm:pt modelId="{4C3D3066-55F4-4E28-8E16-09A1290EF093}" type="pres">
      <dgm:prSet presAssocID="{D1DE4379-9EEE-40DA-868A-5DD3966A6B12}" presName="Name19" presStyleLbl="parChTrans1D3" presStyleIdx="3" presStyleCnt="7"/>
      <dgm:spPr/>
      <dgm:t>
        <a:bodyPr/>
        <a:lstStyle/>
        <a:p>
          <a:endParaRPr lang="nl-NL"/>
        </a:p>
      </dgm:t>
    </dgm:pt>
    <dgm:pt modelId="{927A1917-E33E-4AEA-9D55-7D58DFEE2333}" type="pres">
      <dgm:prSet presAssocID="{E6FF5776-6A2C-421D-A9A8-A006153B1E53}" presName="Name21" presStyleCnt="0"/>
      <dgm:spPr/>
    </dgm:pt>
    <dgm:pt modelId="{56F2239B-5AC6-4D64-A39C-416D625E049A}" type="pres">
      <dgm:prSet presAssocID="{E6FF5776-6A2C-421D-A9A8-A006153B1E53}" presName="level2Shape" presStyleLbl="node3" presStyleIdx="3" presStyleCnt="7"/>
      <dgm:spPr/>
      <dgm:t>
        <a:bodyPr/>
        <a:lstStyle/>
        <a:p>
          <a:endParaRPr lang="nl-NL"/>
        </a:p>
      </dgm:t>
    </dgm:pt>
    <dgm:pt modelId="{4C24D4DC-EA81-4C4E-AB33-61701AC3C886}" type="pres">
      <dgm:prSet presAssocID="{E6FF5776-6A2C-421D-A9A8-A006153B1E53}" presName="hierChild3" presStyleCnt="0"/>
      <dgm:spPr/>
    </dgm:pt>
    <dgm:pt modelId="{C6929559-EA5C-4FCC-A2E9-745B66AA2DC3}" type="pres">
      <dgm:prSet presAssocID="{26589094-A3BA-4CB0-B521-2E6EA3C5DBD1}" presName="Name19" presStyleLbl="parChTrans1D3" presStyleIdx="4" presStyleCnt="7"/>
      <dgm:spPr/>
      <dgm:t>
        <a:bodyPr/>
        <a:lstStyle/>
        <a:p>
          <a:endParaRPr lang="nl-NL"/>
        </a:p>
      </dgm:t>
    </dgm:pt>
    <dgm:pt modelId="{E18D4328-30E2-4F71-BE51-B618CB220B67}" type="pres">
      <dgm:prSet presAssocID="{544867D1-CDA0-4417-A3BC-F6CC5AE3FF56}" presName="Name21" presStyleCnt="0"/>
      <dgm:spPr/>
    </dgm:pt>
    <dgm:pt modelId="{F23372BE-49A9-4C8E-BA10-E758202876F4}" type="pres">
      <dgm:prSet presAssocID="{544867D1-CDA0-4417-A3BC-F6CC5AE3FF56}" presName="level2Shape" presStyleLbl="node3" presStyleIdx="4" presStyleCnt="7"/>
      <dgm:spPr/>
      <dgm:t>
        <a:bodyPr/>
        <a:lstStyle/>
        <a:p>
          <a:endParaRPr lang="nl-NL"/>
        </a:p>
      </dgm:t>
    </dgm:pt>
    <dgm:pt modelId="{81511E2B-B5EF-4C4C-BE75-32C98F91FDC7}" type="pres">
      <dgm:prSet presAssocID="{544867D1-CDA0-4417-A3BC-F6CC5AE3FF56}" presName="hierChild3" presStyleCnt="0"/>
      <dgm:spPr/>
    </dgm:pt>
    <dgm:pt modelId="{8200A448-C5C0-44B8-BAED-49992AEDFADB}" type="pres">
      <dgm:prSet presAssocID="{3EA3BF7E-414E-4560-A305-F71E6FAA5697}" presName="Name19" presStyleLbl="parChTrans1D2" presStyleIdx="2" presStyleCnt="3"/>
      <dgm:spPr/>
      <dgm:t>
        <a:bodyPr/>
        <a:lstStyle/>
        <a:p>
          <a:endParaRPr lang="nl-NL"/>
        </a:p>
      </dgm:t>
    </dgm:pt>
    <dgm:pt modelId="{7DB7F127-2043-4AC9-A235-754CA4D19677}" type="pres">
      <dgm:prSet presAssocID="{6C69B4C5-5CE9-40DE-8AD2-FE188C7E63C1}" presName="Name21" presStyleCnt="0"/>
      <dgm:spPr/>
    </dgm:pt>
    <dgm:pt modelId="{370D65CE-6858-4951-B5CE-06B4F273A4D5}" type="pres">
      <dgm:prSet presAssocID="{6C69B4C5-5CE9-40DE-8AD2-FE188C7E63C1}" presName="level2Shape" presStyleLbl="node2" presStyleIdx="2" presStyleCnt="3" custScaleX="128991"/>
      <dgm:spPr/>
      <dgm:t>
        <a:bodyPr/>
        <a:lstStyle/>
        <a:p>
          <a:endParaRPr lang="nl-NL"/>
        </a:p>
      </dgm:t>
    </dgm:pt>
    <dgm:pt modelId="{CE2E33AD-0116-4801-9128-8D448308E0A2}" type="pres">
      <dgm:prSet presAssocID="{6C69B4C5-5CE9-40DE-8AD2-FE188C7E63C1}" presName="hierChild3" presStyleCnt="0"/>
      <dgm:spPr/>
    </dgm:pt>
    <dgm:pt modelId="{A53D39F9-2D2B-4BFB-B48D-42CF2B721754}" type="pres">
      <dgm:prSet presAssocID="{7A9FA103-055C-4B22-9B75-912CF14A610A}" presName="Name19" presStyleLbl="parChTrans1D3" presStyleIdx="5" presStyleCnt="7"/>
      <dgm:spPr/>
      <dgm:t>
        <a:bodyPr/>
        <a:lstStyle/>
        <a:p>
          <a:endParaRPr lang="nl-NL"/>
        </a:p>
      </dgm:t>
    </dgm:pt>
    <dgm:pt modelId="{3794D706-E091-40FB-BA39-677D6FA513C7}" type="pres">
      <dgm:prSet presAssocID="{815876EF-4237-42A7-9E0F-FD2D79A61910}" presName="Name21" presStyleCnt="0"/>
      <dgm:spPr/>
    </dgm:pt>
    <dgm:pt modelId="{72C2CECA-C75F-4FD9-A48F-7BE34BE944C7}" type="pres">
      <dgm:prSet presAssocID="{815876EF-4237-42A7-9E0F-FD2D79A61910}" presName="level2Shape" presStyleLbl="node3" presStyleIdx="5" presStyleCnt="7"/>
      <dgm:spPr/>
      <dgm:t>
        <a:bodyPr/>
        <a:lstStyle/>
        <a:p>
          <a:endParaRPr lang="nl-NL"/>
        </a:p>
      </dgm:t>
    </dgm:pt>
    <dgm:pt modelId="{87B59963-F863-48A0-A4CC-DAD2D6778F53}" type="pres">
      <dgm:prSet presAssocID="{815876EF-4237-42A7-9E0F-FD2D79A61910}" presName="hierChild3" presStyleCnt="0"/>
      <dgm:spPr/>
    </dgm:pt>
    <dgm:pt modelId="{70D1F66F-A0F8-4D0B-BC70-72D6425B156A}" type="pres">
      <dgm:prSet presAssocID="{D25AD563-6DE9-41B4-8EA8-10A9A6346BAD}" presName="Name19" presStyleLbl="parChTrans1D3" presStyleIdx="6" presStyleCnt="7"/>
      <dgm:spPr/>
      <dgm:t>
        <a:bodyPr/>
        <a:lstStyle/>
        <a:p>
          <a:endParaRPr lang="nl-NL"/>
        </a:p>
      </dgm:t>
    </dgm:pt>
    <dgm:pt modelId="{1FBCFD22-B0EC-4ECF-A068-7CC89B752AB5}" type="pres">
      <dgm:prSet presAssocID="{31E467DF-8A4F-403A-8652-CA5ECA97273C}" presName="Name21" presStyleCnt="0"/>
      <dgm:spPr/>
    </dgm:pt>
    <dgm:pt modelId="{75A28870-0E89-4740-9169-EC36982DFBEB}" type="pres">
      <dgm:prSet presAssocID="{31E467DF-8A4F-403A-8652-CA5ECA97273C}" presName="level2Shape" presStyleLbl="node3" presStyleIdx="6" presStyleCnt="7"/>
      <dgm:spPr/>
      <dgm:t>
        <a:bodyPr/>
        <a:lstStyle/>
        <a:p>
          <a:endParaRPr lang="nl-NL"/>
        </a:p>
      </dgm:t>
    </dgm:pt>
    <dgm:pt modelId="{C686AFD6-8832-43BE-8BA2-A210FF9261E3}" type="pres">
      <dgm:prSet presAssocID="{31E467DF-8A4F-403A-8652-CA5ECA97273C}" presName="hierChild3" presStyleCnt="0"/>
      <dgm:spPr/>
    </dgm:pt>
    <dgm:pt modelId="{4AB8B431-48DC-493E-98E8-EB2E051B8EC4}" type="pres">
      <dgm:prSet presAssocID="{05CE0773-7804-4854-B885-805A6C1271F2}" presName="bgShapesFlow" presStyleCnt="0"/>
      <dgm:spPr/>
    </dgm:pt>
    <dgm:pt modelId="{59625878-4085-4453-9D1D-8935206985F9}" type="pres">
      <dgm:prSet presAssocID="{9B973F60-A2DE-4CF2-99D0-0BF3CD244886}" presName="rectComp" presStyleCnt="0"/>
      <dgm:spPr/>
    </dgm:pt>
    <dgm:pt modelId="{2C2AC5BC-81B0-40A1-8D3A-82EABE0AB302}" type="pres">
      <dgm:prSet presAssocID="{9B973F60-A2DE-4CF2-99D0-0BF3CD244886}" presName="bgRect" presStyleLbl="bgShp" presStyleIdx="0" presStyleCnt="3"/>
      <dgm:spPr/>
      <dgm:t>
        <a:bodyPr/>
        <a:lstStyle/>
        <a:p>
          <a:endParaRPr lang="nl-NL"/>
        </a:p>
      </dgm:t>
    </dgm:pt>
    <dgm:pt modelId="{B516520D-96B3-466A-B47F-2465AA5E5404}" type="pres">
      <dgm:prSet presAssocID="{9B973F60-A2DE-4CF2-99D0-0BF3CD244886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78881DB-66F0-4DAF-8632-82EC12B4DA29}" type="pres">
      <dgm:prSet presAssocID="{9B973F60-A2DE-4CF2-99D0-0BF3CD244886}" presName="spComp" presStyleCnt="0"/>
      <dgm:spPr/>
    </dgm:pt>
    <dgm:pt modelId="{12E8BA41-D492-4E0E-A9EB-A35C9672F009}" type="pres">
      <dgm:prSet presAssocID="{9B973F60-A2DE-4CF2-99D0-0BF3CD244886}" presName="vSp" presStyleCnt="0"/>
      <dgm:spPr/>
    </dgm:pt>
    <dgm:pt modelId="{371BD221-9AF9-4C6D-968A-3FDD0A7B8464}" type="pres">
      <dgm:prSet presAssocID="{F02FD8F7-A8F8-4C95-AA38-3CA3B58B883F}" presName="rectComp" presStyleCnt="0"/>
      <dgm:spPr/>
    </dgm:pt>
    <dgm:pt modelId="{3937F7D5-0869-4FFE-8144-B3ED22961786}" type="pres">
      <dgm:prSet presAssocID="{F02FD8F7-A8F8-4C95-AA38-3CA3B58B883F}" presName="bgRect" presStyleLbl="bgShp" presStyleIdx="1" presStyleCnt="3"/>
      <dgm:spPr/>
      <dgm:t>
        <a:bodyPr/>
        <a:lstStyle/>
        <a:p>
          <a:endParaRPr lang="nl-NL"/>
        </a:p>
      </dgm:t>
    </dgm:pt>
    <dgm:pt modelId="{F02EC619-9969-4AFB-9645-68300C112890}" type="pres">
      <dgm:prSet presAssocID="{F02FD8F7-A8F8-4C95-AA38-3CA3B58B883F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4235CAD3-35E1-4818-8B78-BCCAF28ADBE8}" type="pres">
      <dgm:prSet presAssocID="{F02FD8F7-A8F8-4C95-AA38-3CA3B58B883F}" presName="spComp" presStyleCnt="0"/>
      <dgm:spPr/>
    </dgm:pt>
    <dgm:pt modelId="{D46DAD32-E689-4A4B-9A42-E6AE3BD6AAC7}" type="pres">
      <dgm:prSet presAssocID="{F02FD8F7-A8F8-4C95-AA38-3CA3B58B883F}" presName="vSp" presStyleCnt="0"/>
      <dgm:spPr/>
    </dgm:pt>
    <dgm:pt modelId="{3ED4CA4B-C686-4A33-970C-4D119D832D6E}" type="pres">
      <dgm:prSet presAssocID="{6ED82BE1-4F06-4373-AB99-3A2AEBE1FE06}" presName="rectComp" presStyleCnt="0"/>
      <dgm:spPr/>
    </dgm:pt>
    <dgm:pt modelId="{1B77DD7E-E3D5-4B9E-BA16-3889E6A6E9F9}" type="pres">
      <dgm:prSet presAssocID="{6ED82BE1-4F06-4373-AB99-3A2AEBE1FE06}" presName="bgRect" presStyleLbl="bgShp" presStyleIdx="2" presStyleCnt="3"/>
      <dgm:spPr/>
      <dgm:t>
        <a:bodyPr/>
        <a:lstStyle/>
        <a:p>
          <a:endParaRPr lang="nl-NL"/>
        </a:p>
      </dgm:t>
    </dgm:pt>
    <dgm:pt modelId="{64151B2D-8748-4E8A-890D-AD1937419806}" type="pres">
      <dgm:prSet presAssocID="{6ED82BE1-4F06-4373-AB99-3A2AEBE1FE06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68684955-040F-4CAF-9418-C871683BFD4D}" type="presOf" srcId="{F02FD8F7-A8F8-4C95-AA38-3CA3B58B883F}" destId="{F02EC619-9969-4AFB-9645-68300C112890}" srcOrd="1" destOrd="0" presId="urn:microsoft.com/office/officeart/2005/8/layout/hierarchy6"/>
    <dgm:cxn modelId="{19789A6C-55CC-468B-9BA3-0A7D9CE9A164}" type="presOf" srcId="{9B973F60-A2DE-4CF2-99D0-0BF3CD244886}" destId="{2C2AC5BC-81B0-40A1-8D3A-82EABE0AB302}" srcOrd="0" destOrd="0" presId="urn:microsoft.com/office/officeart/2005/8/layout/hierarchy6"/>
    <dgm:cxn modelId="{64B9D439-3262-40CE-8DF9-DF047731DBAE}" type="presOf" srcId="{DD9B8F93-3F17-4CB4-AD1A-5CBE8FEA34ED}" destId="{2B99BC89-5458-4A2E-AC6C-C767085BC744}" srcOrd="0" destOrd="0" presId="urn:microsoft.com/office/officeart/2005/8/layout/hierarchy6"/>
    <dgm:cxn modelId="{1184B8DB-667B-4AC1-AEF7-C2B8C1417D8F}" srcId="{DD9B8F93-3F17-4CB4-AD1A-5CBE8FEA34ED}" destId="{F2EFA1B4-ECAD-4FDD-BC56-F7B464CACDC7}" srcOrd="1" destOrd="0" parTransId="{DA561563-85D2-43BF-90D8-008ED160D1BF}" sibTransId="{21953ACE-1540-4D71-9A28-01A559A305BE}"/>
    <dgm:cxn modelId="{351F7A06-4885-4765-8BC2-225BED742C79}" srcId="{F0CE1CFC-A2EF-4364-A211-F65BC5B6EB5A}" destId="{4661A723-E682-46F8-98AC-582C6E7076AC}" srcOrd="1" destOrd="0" parTransId="{CCEA312B-B3D3-4065-A10F-F09805078FA8}" sibTransId="{BCE4CDE0-4A71-4693-9D58-FAC6F5F54FE1}"/>
    <dgm:cxn modelId="{936CC94F-D6ED-4237-B41B-6205CC5FDF8B}" type="presOf" srcId="{E0C0AF72-090C-4728-977F-B80C73361702}" destId="{E359C032-2725-4024-98A8-8AE7D0FC3586}" srcOrd="0" destOrd="0" presId="urn:microsoft.com/office/officeart/2005/8/layout/hierarchy6"/>
    <dgm:cxn modelId="{59C4B45D-D2D4-43FE-B7B0-6863035E4C1B}" srcId="{05CE0773-7804-4854-B885-805A6C1271F2}" destId="{6ED82BE1-4F06-4373-AB99-3A2AEBE1FE06}" srcOrd="3" destOrd="0" parTransId="{92E556E7-0B4B-4A91-AD68-0A252B423DB6}" sibTransId="{6E3083DF-5DDF-4AB2-9932-8F335939C1EB}"/>
    <dgm:cxn modelId="{D16A0543-17DC-480D-9842-98A7EDFB1229}" type="presOf" srcId="{6C69B4C5-5CE9-40DE-8AD2-FE188C7E63C1}" destId="{370D65CE-6858-4951-B5CE-06B4F273A4D5}" srcOrd="0" destOrd="0" presId="urn:microsoft.com/office/officeart/2005/8/layout/hierarchy6"/>
    <dgm:cxn modelId="{F0C2921A-5636-42B0-8788-D18A272C8AB8}" srcId="{05CE0773-7804-4854-B885-805A6C1271F2}" destId="{F02FD8F7-A8F8-4C95-AA38-3CA3B58B883F}" srcOrd="2" destOrd="0" parTransId="{2B284DE8-AA4D-4883-B2AA-CBB9269053B0}" sibTransId="{A4AD7A1F-A32B-434A-9275-C2FAE3007DE8}"/>
    <dgm:cxn modelId="{95DB75F6-9213-407D-9364-5B17558F4D06}" type="presOf" srcId="{26589094-A3BA-4CB0-B521-2E6EA3C5DBD1}" destId="{C6929559-EA5C-4FCC-A2E9-745B66AA2DC3}" srcOrd="0" destOrd="0" presId="urn:microsoft.com/office/officeart/2005/8/layout/hierarchy6"/>
    <dgm:cxn modelId="{9E35649C-044A-46C7-97B3-FD1EF7F84151}" srcId="{05CE0773-7804-4854-B885-805A6C1271F2}" destId="{DD9B8F93-3F17-4CB4-AD1A-5CBE8FEA34ED}" srcOrd="0" destOrd="0" parTransId="{7A95EC69-C550-4F4D-8396-073BBF7BBF9F}" sibTransId="{EABB74B3-2360-4E42-8118-76BBC5FCB251}"/>
    <dgm:cxn modelId="{578928D5-D46C-427A-91AC-8B8660C02002}" type="presOf" srcId="{D25AD563-6DE9-41B4-8EA8-10A9A6346BAD}" destId="{70D1F66F-A0F8-4D0B-BC70-72D6425B156A}" srcOrd="0" destOrd="0" presId="urn:microsoft.com/office/officeart/2005/8/layout/hierarchy6"/>
    <dgm:cxn modelId="{CDB0194A-B0CF-430E-A2A5-34A5B7C064DC}" type="presOf" srcId="{D1DE4379-9EEE-40DA-868A-5DD3966A6B12}" destId="{4C3D3066-55F4-4E28-8E16-09A1290EF093}" srcOrd="0" destOrd="0" presId="urn:microsoft.com/office/officeart/2005/8/layout/hierarchy6"/>
    <dgm:cxn modelId="{4047F082-108B-4A55-8C76-768FB5268375}" type="presOf" srcId="{8226B880-9DEC-4455-8333-53F70D5D3739}" destId="{0C5D6715-FF01-41F3-BDA4-3BA9A87E4A67}" srcOrd="0" destOrd="0" presId="urn:microsoft.com/office/officeart/2005/8/layout/hierarchy6"/>
    <dgm:cxn modelId="{E25F3F05-5B07-43D3-B241-207261CCC588}" type="presOf" srcId="{6ED82BE1-4F06-4373-AB99-3A2AEBE1FE06}" destId="{1B77DD7E-E3D5-4B9E-BA16-3889E6A6E9F9}" srcOrd="0" destOrd="0" presId="urn:microsoft.com/office/officeart/2005/8/layout/hierarchy6"/>
    <dgm:cxn modelId="{207054E9-3E8B-4364-89DC-726B3AEB6ACD}" type="presOf" srcId="{302F8397-2307-481E-BA5C-54C17D75C0CE}" destId="{6A025ED4-2DFC-4488-813A-762207BDED62}" srcOrd="0" destOrd="0" presId="urn:microsoft.com/office/officeart/2005/8/layout/hierarchy6"/>
    <dgm:cxn modelId="{9A9DC201-21E1-4532-8201-1B342B61B11B}" type="presOf" srcId="{3EA3BF7E-414E-4560-A305-F71E6FAA5697}" destId="{8200A448-C5C0-44B8-BAED-49992AEDFADB}" srcOrd="0" destOrd="0" presId="urn:microsoft.com/office/officeart/2005/8/layout/hierarchy6"/>
    <dgm:cxn modelId="{22D0E896-CBED-4509-93F8-4099CAF5733D}" type="presOf" srcId="{E6FF5776-6A2C-421D-A9A8-A006153B1E53}" destId="{56F2239B-5AC6-4D64-A39C-416D625E049A}" srcOrd="0" destOrd="0" presId="urn:microsoft.com/office/officeart/2005/8/layout/hierarchy6"/>
    <dgm:cxn modelId="{334E9802-B73A-4A57-B9BF-FCB3BBCE91D2}" type="presOf" srcId="{4661A723-E682-46F8-98AC-582C6E7076AC}" destId="{BA0D2590-3500-4F37-A4B6-B07CB866A080}" srcOrd="0" destOrd="0" presId="urn:microsoft.com/office/officeart/2005/8/layout/hierarchy6"/>
    <dgm:cxn modelId="{E6AC8F5D-B5C0-40B0-A7B1-C6BA44401C23}" type="presOf" srcId="{F0CE1CFC-A2EF-4364-A211-F65BC5B6EB5A}" destId="{33579683-A154-4414-A84B-641D24855EAC}" srcOrd="0" destOrd="0" presId="urn:microsoft.com/office/officeart/2005/8/layout/hierarchy6"/>
    <dgm:cxn modelId="{F69C1A95-5155-404F-8EA6-22D1A75896DF}" srcId="{F2EFA1B4-ECAD-4FDD-BC56-F7B464CACDC7}" destId="{E6FF5776-6A2C-421D-A9A8-A006153B1E53}" srcOrd="0" destOrd="0" parTransId="{D1DE4379-9EEE-40DA-868A-5DD3966A6B12}" sibTransId="{AAFCE41A-5E26-44D6-B1BF-F7EFF123714F}"/>
    <dgm:cxn modelId="{9A060CE7-68CF-4624-96AF-361CBCC11687}" srcId="{05CE0773-7804-4854-B885-805A6C1271F2}" destId="{9B973F60-A2DE-4CF2-99D0-0BF3CD244886}" srcOrd="1" destOrd="0" parTransId="{BD0AB752-601E-4C59-9EB7-06BF5DBA305A}" sibTransId="{5E25A8FE-F05D-4941-A90C-36B8DDFA61E9}"/>
    <dgm:cxn modelId="{00E3A717-D86D-4833-98B2-AB76AD44A057}" srcId="{F2EFA1B4-ECAD-4FDD-BC56-F7B464CACDC7}" destId="{544867D1-CDA0-4417-A3BC-F6CC5AE3FF56}" srcOrd="1" destOrd="0" parTransId="{26589094-A3BA-4CB0-B521-2E6EA3C5DBD1}" sibTransId="{5105A9D2-70EE-479E-AD83-BB5B22B8610C}"/>
    <dgm:cxn modelId="{489638A1-5D27-453A-AE71-1065F765FDCE}" srcId="{DD9B8F93-3F17-4CB4-AD1A-5CBE8FEA34ED}" destId="{6C69B4C5-5CE9-40DE-8AD2-FE188C7E63C1}" srcOrd="2" destOrd="0" parTransId="{3EA3BF7E-414E-4560-A305-F71E6FAA5697}" sibTransId="{C6C17BF6-81BB-4795-8280-1F7CD987AF41}"/>
    <dgm:cxn modelId="{CF841E79-3E9C-4695-BE8E-B73F9382E9FA}" type="presOf" srcId="{05CE0773-7804-4854-B885-805A6C1271F2}" destId="{58B1AB5E-DAC7-488A-AAD9-8FECA7C8587A}" srcOrd="0" destOrd="0" presId="urn:microsoft.com/office/officeart/2005/8/layout/hierarchy6"/>
    <dgm:cxn modelId="{C832A412-EBF1-4EA2-A572-9BAA99BDC7CE}" type="presOf" srcId="{31E467DF-8A4F-403A-8652-CA5ECA97273C}" destId="{75A28870-0E89-4740-9169-EC36982DFBEB}" srcOrd="0" destOrd="0" presId="urn:microsoft.com/office/officeart/2005/8/layout/hierarchy6"/>
    <dgm:cxn modelId="{7465441D-BC8E-40C2-A53F-AA4E08D25F4C}" type="presOf" srcId="{9977CB99-80AF-45AE-BA78-E364EF3C2191}" destId="{831EF967-B7F6-4BF0-B691-F924103F7DBA}" srcOrd="0" destOrd="0" presId="urn:microsoft.com/office/officeart/2005/8/layout/hierarchy6"/>
    <dgm:cxn modelId="{8C996796-F36E-4CAF-91E4-DBB597DABD18}" type="presOf" srcId="{6ED82BE1-4F06-4373-AB99-3A2AEBE1FE06}" destId="{64151B2D-8748-4E8A-890D-AD1937419806}" srcOrd="1" destOrd="0" presId="urn:microsoft.com/office/officeart/2005/8/layout/hierarchy6"/>
    <dgm:cxn modelId="{3D04736E-6772-4F3D-8ADB-CD0454058CD0}" type="presOf" srcId="{9B973F60-A2DE-4CF2-99D0-0BF3CD244886}" destId="{B516520D-96B3-466A-B47F-2465AA5E5404}" srcOrd="1" destOrd="0" presId="urn:microsoft.com/office/officeart/2005/8/layout/hierarchy6"/>
    <dgm:cxn modelId="{C89D36FB-B5B9-4359-BD80-60AEBE0C2302}" srcId="{6C69B4C5-5CE9-40DE-8AD2-FE188C7E63C1}" destId="{31E467DF-8A4F-403A-8652-CA5ECA97273C}" srcOrd="1" destOrd="0" parTransId="{D25AD563-6DE9-41B4-8EA8-10A9A6346BAD}" sibTransId="{DCDF7E23-9217-4DDF-8EF2-DA07B0E07C05}"/>
    <dgm:cxn modelId="{6D85A671-75E2-41DB-BC7F-AD3920CEFF2D}" srcId="{F0CE1CFC-A2EF-4364-A211-F65BC5B6EB5A}" destId="{9977CB99-80AF-45AE-BA78-E364EF3C2191}" srcOrd="2" destOrd="0" parTransId="{302F8397-2307-481E-BA5C-54C17D75C0CE}" sibTransId="{6123726A-BCF6-4C72-9B36-BF9AC6F858EE}"/>
    <dgm:cxn modelId="{05EF8821-FE78-412A-8AC3-8D8F56373949}" type="presOf" srcId="{CCEA312B-B3D3-4065-A10F-F09805078FA8}" destId="{8591DA73-C897-4869-B66E-21D8C337B95D}" srcOrd="0" destOrd="0" presId="urn:microsoft.com/office/officeart/2005/8/layout/hierarchy6"/>
    <dgm:cxn modelId="{FB7BD7A9-BC9D-4AB6-A46D-699236822E8D}" type="presOf" srcId="{F2EFA1B4-ECAD-4FDD-BC56-F7B464CACDC7}" destId="{3A600982-F155-4D22-A1A9-ED63A3EC0C3F}" srcOrd="0" destOrd="0" presId="urn:microsoft.com/office/officeart/2005/8/layout/hierarchy6"/>
    <dgm:cxn modelId="{66AE37B5-28A9-443C-ADF6-7F057A269DEE}" srcId="{DD9B8F93-3F17-4CB4-AD1A-5CBE8FEA34ED}" destId="{F0CE1CFC-A2EF-4364-A211-F65BC5B6EB5A}" srcOrd="0" destOrd="0" parTransId="{8226B880-9DEC-4455-8333-53F70D5D3739}" sibTransId="{CCAA9220-0773-436C-8454-C467AC379923}"/>
    <dgm:cxn modelId="{AAABD86D-2C03-46D6-B7D2-CC221E7918E5}" srcId="{F0CE1CFC-A2EF-4364-A211-F65BC5B6EB5A}" destId="{A03E14B6-C574-4D9E-8D1C-7877E51192F5}" srcOrd="0" destOrd="0" parTransId="{E0C0AF72-090C-4728-977F-B80C73361702}" sibTransId="{C366BCA2-69E4-49B5-9D9E-65E96DB4646A}"/>
    <dgm:cxn modelId="{DCEF9278-1746-4B1D-B7DF-229F77A6C75D}" srcId="{6C69B4C5-5CE9-40DE-8AD2-FE188C7E63C1}" destId="{815876EF-4237-42A7-9E0F-FD2D79A61910}" srcOrd="0" destOrd="0" parTransId="{7A9FA103-055C-4B22-9B75-912CF14A610A}" sibTransId="{6FEA3264-D03E-4BFE-A13E-95780C77E8FD}"/>
    <dgm:cxn modelId="{9D844957-BCCC-423F-B041-D4F46C91A242}" type="presOf" srcId="{A03E14B6-C574-4D9E-8D1C-7877E51192F5}" destId="{D960E841-B76D-44E5-A199-DC4D37E96293}" srcOrd="0" destOrd="0" presId="urn:microsoft.com/office/officeart/2005/8/layout/hierarchy6"/>
    <dgm:cxn modelId="{CAC14478-6C98-46A9-A4C3-0375E4C644F0}" type="presOf" srcId="{544867D1-CDA0-4417-A3BC-F6CC5AE3FF56}" destId="{F23372BE-49A9-4C8E-BA10-E758202876F4}" srcOrd="0" destOrd="0" presId="urn:microsoft.com/office/officeart/2005/8/layout/hierarchy6"/>
    <dgm:cxn modelId="{37EBC90F-C557-4D9D-802F-4A75FA7D59BD}" type="presOf" srcId="{7A9FA103-055C-4B22-9B75-912CF14A610A}" destId="{A53D39F9-2D2B-4BFB-B48D-42CF2B721754}" srcOrd="0" destOrd="0" presId="urn:microsoft.com/office/officeart/2005/8/layout/hierarchy6"/>
    <dgm:cxn modelId="{5C83D4D8-E026-46C6-B452-C517E00D4A4B}" type="presOf" srcId="{815876EF-4237-42A7-9E0F-FD2D79A61910}" destId="{72C2CECA-C75F-4FD9-A48F-7BE34BE944C7}" srcOrd="0" destOrd="0" presId="urn:microsoft.com/office/officeart/2005/8/layout/hierarchy6"/>
    <dgm:cxn modelId="{E2D0EA18-3A6E-4E68-ABCC-DCF911BC51EC}" type="presOf" srcId="{F02FD8F7-A8F8-4C95-AA38-3CA3B58B883F}" destId="{3937F7D5-0869-4FFE-8144-B3ED22961786}" srcOrd="0" destOrd="0" presId="urn:microsoft.com/office/officeart/2005/8/layout/hierarchy6"/>
    <dgm:cxn modelId="{DDD2BE4A-3111-4946-9A1D-0E6ACDE5545A}" type="presOf" srcId="{DA561563-85D2-43BF-90D8-008ED160D1BF}" destId="{BF7BC117-2F54-4FC8-B524-EB32CB4631C9}" srcOrd="0" destOrd="0" presId="urn:microsoft.com/office/officeart/2005/8/layout/hierarchy6"/>
    <dgm:cxn modelId="{9A392CCC-4029-4380-AD6C-D328AA94CDDF}" type="presParOf" srcId="{58B1AB5E-DAC7-488A-AAD9-8FECA7C8587A}" destId="{8F451BE7-8931-4576-BF9F-2984C0C493B0}" srcOrd="0" destOrd="0" presId="urn:microsoft.com/office/officeart/2005/8/layout/hierarchy6"/>
    <dgm:cxn modelId="{53C3AD0F-781F-42CD-BFC7-7BFCD91DEBEA}" type="presParOf" srcId="{8F451BE7-8931-4576-BF9F-2984C0C493B0}" destId="{4228FDA3-A55E-4600-94C9-3FBE061E5E59}" srcOrd="0" destOrd="0" presId="urn:microsoft.com/office/officeart/2005/8/layout/hierarchy6"/>
    <dgm:cxn modelId="{EDD3E428-2750-44FD-915E-15FBB708C26D}" type="presParOf" srcId="{8F451BE7-8931-4576-BF9F-2984C0C493B0}" destId="{147C185C-2A7E-4ECF-ABE2-DC9F8D0D8947}" srcOrd="1" destOrd="0" presId="urn:microsoft.com/office/officeart/2005/8/layout/hierarchy6"/>
    <dgm:cxn modelId="{C386BBE0-93EE-4D23-A895-1BA5B283F7F7}" type="presParOf" srcId="{147C185C-2A7E-4ECF-ABE2-DC9F8D0D8947}" destId="{45320EA1-A328-4287-B32E-AF9B735EAB1D}" srcOrd="0" destOrd="0" presId="urn:microsoft.com/office/officeart/2005/8/layout/hierarchy6"/>
    <dgm:cxn modelId="{568E17A6-543D-4A87-8940-46C6C26D6A77}" type="presParOf" srcId="{45320EA1-A328-4287-B32E-AF9B735EAB1D}" destId="{2B99BC89-5458-4A2E-AC6C-C767085BC744}" srcOrd="0" destOrd="0" presId="urn:microsoft.com/office/officeart/2005/8/layout/hierarchy6"/>
    <dgm:cxn modelId="{41C6BB61-3F24-430E-BD87-34A37302A304}" type="presParOf" srcId="{45320EA1-A328-4287-B32E-AF9B735EAB1D}" destId="{9D86D685-2706-4743-B7E0-A14C65FE111A}" srcOrd="1" destOrd="0" presId="urn:microsoft.com/office/officeart/2005/8/layout/hierarchy6"/>
    <dgm:cxn modelId="{E72762AC-94CB-4553-A373-1563017CF99E}" type="presParOf" srcId="{9D86D685-2706-4743-B7E0-A14C65FE111A}" destId="{0C5D6715-FF01-41F3-BDA4-3BA9A87E4A67}" srcOrd="0" destOrd="0" presId="urn:microsoft.com/office/officeart/2005/8/layout/hierarchy6"/>
    <dgm:cxn modelId="{CD5C6780-5E78-4775-8405-DBA59B1E8EFC}" type="presParOf" srcId="{9D86D685-2706-4743-B7E0-A14C65FE111A}" destId="{414AA94B-9606-47E1-87E0-2E72004555A6}" srcOrd="1" destOrd="0" presId="urn:microsoft.com/office/officeart/2005/8/layout/hierarchy6"/>
    <dgm:cxn modelId="{60781B02-DA41-4CDA-8E13-8D1EE9C7FBE4}" type="presParOf" srcId="{414AA94B-9606-47E1-87E0-2E72004555A6}" destId="{33579683-A154-4414-A84B-641D24855EAC}" srcOrd="0" destOrd="0" presId="urn:microsoft.com/office/officeart/2005/8/layout/hierarchy6"/>
    <dgm:cxn modelId="{16DB2D38-1F31-4E4B-B60A-7CE6E47F07D1}" type="presParOf" srcId="{414AA94B-9606-47E1-87E0-2E72004555A6}" destId="{950D3E90-D874-4256-A793-568B908936F9}" srcOrd="1" destOrd="0" presId="urn:microsoft.com/office/officeart/2005/8/layout/hierarchy6"/>
    <dgm:cxn modelId="{305C3446-6C94-4758-A499-CB118919DC4D}" type="presParOf" srcId="{950D3E90-D874-4256-A793-568B908936F9}" destId="{E359C032-2725-4024-98A8-8AE7D0FC3586}" srcOrd="0" destOrd="0" presId="urn:microsoft.com/office/officeart/2005/8/layout/hierarchy6"/>
    <dgm:cxn modelId="{30B5E4EF-E33D-4364-B5A2-85D4EAF03F07}" type="presParOf" srcId="{950D3E90-D874-4256-A793-568B908936F9}" destId="{48F3313C-89E5-403B-80B8-99AD5EE1DA4C}" srcOrd="1" destOrd="0" presId="urn:microsoft.com/office/officeart/2005/8/layout/hierarchy6"/>
    <dgm:cxn modelId="{E51B3A0B-E656-4C90-9461-F6AB416C8F4A}" type="presParOf" srcId="{48F3313C-89E5-403B-80B8-99AD5EE1DA4C}" destId="{D960E841-B76D-44E5-A199-DC4D37E96293}" srcOrd="0" destOrd="0" presId="urn:microsoft.com/office/officeart/2005/8/layout/hierarchy6"/>
    <dgm:cxn modelId="{7C722868-B6DE-4B78-9149-96E930ABA3FE}" type="presParOf" srcId="{48F3313C-89E5-403B-80B8-99AD5EE1DA4C}" destId="{1DBBD59F-F3E9-470A-8AB9-B163515A1008}" srcOrd="1" destOrd="0" presId="urn:microsoft.com/office/officeart/2005/8/layout/hierarchy6"/>
    <dgm:cxn modelId="{CCE41EE6-056A-4312-A09E-3CB7CCE83DCE}" type="presParOf" srcId="{950D3E90-D874-4256-A793-568B908936F9}" destId="{8591DA73-C897-4869-B66E-21D8C337B95D}" srcOrd="2" destOrd="0" presId="urn:microsoft.com/office/officeart/2005/8/layout/hierarchy6"/>
    <dgm:cxn modelId="{E6E17C82-D881-4F07-A3B0-75F7A549211B}" type="presParOf" srcId="{950D3E90-D874-4256-A793-568B908936F9}" destId="{1C59145C-D86E-4E83-83A1-BF8D1B801278}" srcOrd="3" destOrd="0" presId="urn:microsoft.com/office/officeart/2005/8/layout/hierarchy6"/>
    <dgm:cxn modelId="{3D49E772-E06C-418D-A4D7-65AE1C261CCB}" type="presParOf" srcId="{1C59145C-D86E-4E83-83A1-BF8D1B801278}" destId="{BA0D2590-3500-4F37-A4B6-B07CB866A080}" srcOrd="0" destOrd="0" presId="urn:microsoft.com/office/officeart/2005/8/layout/hierarchy6"/>
    <dgm:cxn modelId="{9F67271A-B389-4CEF-A5D4-C6C7B284A14A}" type="presParOf" srcId="{1C59145C-D86E-4E83-83A1-BF8D1B801278}" destId="{FE74AE21-0D8B-4E85-BB11-E84EA17336E4}" srcOrd="1" destOrd="0" presId="urn:microsoft.com/office/officeart/2005/8/layout/hierarchy6"/>
    <dgm:cxn modelId="{BF062574-B57D-461F-8A90-760345C7CA3D}" type="presParOf" srcId="{950D3E90-D874-4256-A793-568B908936F9}" destId="{6A025ED4-2DFC-4488-813A-762207BDED62}" srcOrd="4" destOrd="0" presId="urn:microsoft.com/office/officeart/2005/8/layout/hierarchy6"/>
    <dgm:cxn modelId="{6E0B0A25-5FE2-497D-91B2-8BD740C10291}" type="presParOf" srcId="{950D3E90-D874-4256-A793-568B908936F9}" destId="{84F96964-9553-4A34-9339-81255C27D830}" srcOrd="5" destOrd="0" presId="urn:microsoft.com/office/officeart/2005/8/layout/hierarchy6"/>
    <dgm:cxn modelId="{AA021B1F-5DA6-464C-92AB-F98D0D11DCF8}" type="presParOf" srcId="{84F96964-9553-4A34-9339-81255C27D830}" destId="{831EF967-B7F6-4BF0-B691-F924103F7DBA}" srcOrd="0" destOrd="0" presId="urn:microsoft.com/office/officeart/2005/8/layout/hierarchy6"/>
    <dgm:cxn modelId="{AFEC0F5A-0B7F-4CAE-9281-88752CBD6CCD}" type="presParOf" srcId="{84F96964-9553-4A34-9339-81255C27D830}" destId="{73ADE913-8111-493C-976F-8CA9C94ECF32}" srcOrd="1" destOrd="0" presId="urn:microsoft.com/office/officeart/2005/8/layout/hierarchy6"/>
    <dgm:cxn modelId="{5DD04F97-6F44-4DCF-9CC0-BA5C37731847}" type="presParOf" srcId="{9D86D685-2706-4743-B7E0-A14C65FE111A}" destId="{BF7BC117-2F54-4FC8-B524-EB32CB4631C9}" srcOrd="2" destOrd="0" presId="urn:microsoft.com/office/officeart/2005/8/layout/hierarchy6"/>
    <dgm:cxn modelId="{701B96A8-D538-487D-A00B-05C169F93223}" type="presParOf" srcId="{9D86D685-2706-4743-B7E0-A14C65FE111A}" destId="{F603DE39-755F-44E6-99C2-8E10D17696D4}" srcOrd="3" destOrd="0" presId="urn:microsoft.com/office/officeart/2005/8/layout/hierarchy6"/>
    <dgm:cxn modelId="{51E24C02-A53D-4E75-9BB5-F1514539B72E}" type="presParOf" srcId="{F603DE39-755F-44E6-99C2-8E10D17696D4}" destId="{3A600982-F155-4D22-A1A9-ED63A3EC0C3F}" srcOrd="0" destOrd="0" presId="urn:microsoft.com/office/officeart/2005/8/layout/hierarchy6"/>
    <dgm:cxn modelId="{75A8F7B7-BD7D-42DD-AECC-5D055DFF0B9B}" type="presParOf" srcId="{F603DE39-755F-44E6-99C2-8E10D17696D4}" destId="{8704CD21-53B1-4D6A-BF4C-4D5B736D7B35}" srcOrd="1" destOrd="0" presId="urn:microsoft.com/office/officeart/2005/8/layout/hierarchy6"/>
    <dgm:cxn modelId="{08F05F87-C355-4864-8B4D-0214EE71A74F}" type="presParOf" srcId="{8704CD21-53B1-4D6A-BF4C-4D5B736D7B35}" destId="{4C3D3066-55F4-4E28-8E16-09A1290EF093}" srcOrd="0" destOrd="0" presId="urn:microsoft.com/office/officeart/2005/8/layout/hierarchy6"/>
    <dgm:cxn modelId="{D852403F-CE4E-40F7-B17A-68BCB26B0557}" type="presParOf" srcId="{8704CD21-53B1-4D6A-BF4C-4D5B736D7B35}" destId="{927A1917-E33E-4AEA-9D55-7D58DFEE2333}" srcOrd="1" destOrd="0" presId="urn:microsoft.com/office/officeart/2005/8/layout/hierarchy6"/>
    <dgm:cxn modelId="{1C32CDD5-7D16-45C1-939E-ACC6A0635B55}" type="presParOf" srcId="{927A1917-E33E-4AEA-9D55-7D58DFEE2333}" destId="{56F2239B-5AC6-4D64-A39C-416D625E049A}" srcOrd="0" destOrd="0" presId="urn:microsoft.com/office/officeart/2005/8/layout/hierarchy6"/>
    <dgm:cxn modelId="{562DB2B6-232F-44E9-8DE3-633A76BBA7ED}" type="presParOf" srcId="{927A1917-E33E-4AEA-9D55-7D58DFEE2333}" destId="{4C24D4DC-EA81-4C4E-AB33-61701AC3C886}" srcOrd="1" destOrd="0" presId="urn:microsoft.com/office/officeart/2005/8/layout/hierarchy6"/>
    <dgm:cxn modelId="{80344D5C-4DE3-479B-8B18-CD3B0AA03AEC}" type="presParOf" srcId="{8704CD21-53B1-4D6A-BF4C-4D5B736D7B35}" destId="{C6929559-EA5C-4FCC-A2E9-745B66AA2DC3}" srcOrd="2" destOrd="0" presId="urn:microsoft.com/office/officeart/2005/8/layout/hierarchy6"/>
    <dgm:cxn modelId="{00004FA4-C9A7-45BA-9662-46E48329D8AA}" type="presParOf" srcId="{8704CD21-53B1-4D6A-BF4C-4D5B736D7B35}" destId="{E18D4328-30E2-4F71-BE51-B618CB220B67}" srcOrd="3" destOrd="0" presId="urn:microsoft.com/office/officeart/2005/8/layout/hierarchy6"/>
    <dgm:cxn modelId="{FACE74A4-9315-4491-8694-EB600BF4C9EC}" type="presParOf" srcId="{E18D4328-30E2-4F71-BE51-B618CB220B67}" destId="{F23372BE-49A9-4C8E-BA10-E758202876F4}" srcOrd="0" destOrd="0" presId="urn:microsoft.com/office/officeart/2005/8/layout/hierarchy6"/>
    <dgm:cxn modelId="{36E115A4-A9D9-4ABE-B3FE-1E6ABFFC876C}" type="presParOf" srcId="{E18D4328-30E2-4F71-BE51-B618CB220B67}" destId="{81511E2B-B5EF-4C4C-BE75-32C98F91FDC7}" srcOrd="1" destOrd="0" presId="urn:microsoft.com/office/officeart/2005/8/layout/hierarchy6"/>
    <dgm:cxn modelId="{DC4CB0F7-D015-4C2B-8D0C-2E7BA519B0E6}" type="presParOf" srcId="{9D86D685-2706-4743-B7E0-A14C65FE111A}" destId="{8200A448-C5C0-44B8-BAED-49992AEDFADB}" srcOrd="4" destOrd="0" presId="urn:microsoft.com/office/officeart/2005/8/layout/hierarchy6"/>
    <dgm:cxn modelId="{5841B6BD-4A6E-4BFB-8F7A-9117D50F8C74}" type="presParOf" srcId="{9D86D685-2706-4743-B7E0-A14C65FE111A}" destId="{7DB7F127-2043-4AC9-A235-754CA4D19677}" srcOrd="5" destOrd="0" presId="urn:microsoft.com/office/officeart/2005/8/layout/hierarchy6"/>
    <dgm:cxn modelId="{E643B046-99BB-435A-AED8-FF72D47ACF44}" type="presParOf" srcId="{7DB7F127-2043-4AC9-A235-754CA4D19677}" destId="{370D65CE-6858-4951-B5CE-06B4F273A4D5}" srcOrd="0" destOrd="0" presId="urn:microsoft.com/office/officeart/2005/8/layout/hierarchy6"/>
    <dgm:cxn modelId="{22096182-EB4E-4053-9F9C-067D1F57F175}" type="presParOf" srcId="{7DB7F127-2043-4AC9-A235-754CA4D19677}" destId="{CE2E33AD-0116-4801-9128-8D448308E0A2}" srcOrd="1" destOrd="0" presId="urn:microsoft.com/office/officeart/2005/8/layout/hierarchy6"/>
    <dgm:cxn modelId="{834073C4-5A92-4BD9-955A-C093BF8D25D2}" type="presParOf" srcId="{CE2E33AD-0116-4801-9128-8D448308E0A2}" destId="{A53D39F9-2D2B-4BFB-B48D-42CF2B721754}" srcOrd="0" destOrd="0" presId="urn:microsoft.com/office/officeart/2005/8/layout/hierarchy6"/>
    <dgm:cxn modelId="{5FF45D1E-F27B-4106-80C3-C9BC425A5047}" type="presParOf" srcId="{CE2E33AD-0116-4801-9128-8D448308E0A2}" destId="{3794D706-E091-40FB-BA39-677D6FA513C7}" srcOrd="1" destOrd="0" presId="urn:microsoft.com/office/officeart/2005/8/layout/hierarchy6"/>
    <dgm:cxn modelId="{CDAF3FB3-FE51-4E3C-A721-0E0575EFB488}" type="presParOf" srcId="{3794D706-E091-40FB-BA39-677D6FA513C7}" destId="{72C2CECA-C75F-4FD9-A48F-7BE34BE944C7}" srcOrd="0" destOrd="0" presId="urn:microsoft.com/office/officeart/2005/8/layout/hierarchy6"/>
    <dgm:cxn modelId="{5C9D5805-5E76-4DCF-91F6-847ECD0FBB7E}" type="presParOf" srcId="{3794D706-E091-40FB-BA39-677D6FA513C7}" destId="{87B59963-F863-48A0-A4CC-DAD2D6778F53}" srcOrd="1" destOrd="0" presId="urn:microsoft.com/office/officeart/2005/8/layout/hierarchy6"/>
    <dgm:cxn modelId="{142FAB03-D372-4036-9AC7-B8632F22E169}" type="presParOf" srcId="{CE2E33AD-0116-4801-9128-8D448308E0A2}" destId="{70D1F66F-A0F8-4D0B-BC70-72D6425B156A}" srcOrd="2" destOrd="0" presId="urn:microsoft.com/office/officeart/2005/8/layout/hierarchy6"/>
    <dgm:cxn modelId="{0309F1F0-E7A1-4460-A434-A6B3DD6F4CBE}" type="presParOf" srcId="{CE2E33AD-0116-4801-9128-8D448308E0A2}" destId="{1FBCFD22-B0EC-4ECF-A068-7CC89B752AB5}" srcOrd="3" destOrd="0" presId="urn:microsoft.com/office/officeart/2005/8/layout/hierarchy6"/>
    <dgm:cxn modelId="{370F72B0-59D7-4ED0-BEB2-796323A3FC1A}" type="presParOf" srcId="{1FBCFD22-B0EC-4ECF-A068-7CC89B752AB5}" destId="{75A28870-0E89-4740-9169-EC36982DFBEB}" srcOrd="0" destOrd="0" presId="urn:microsoft.com/office/officeart/2005/8/layout/hierarchy6"/>
    <dgm:cxn modelId="{D216B3C1-8D97-4B3C-94EA-C1CAE3098CD8}" type="presParOf" srcId="{1FBCFD22-B0EC-4ECF-A068-7CC89B752AB5}" destId="{C686AFD6-8832-43BE-8BA2-A210FF9261E3}" srcOrd="1" destOrd="0" presId="urn:microsoft.com/office/officeart/2005/8/layout/hierarchy6"/>
    <dgm:cxn modelId="{8A15229A-B6D6-4369-8CC8-D970D3E0E4A5}" type="presParOf" srcId="{58B1AB5E-DAC7-488A-AAD9-8FECA7C8587A}" destId="{4AB8B431-48DC-493E-98E8-EB2E051B8EC4}" srcOrd="1" destOrd="0" presId="urn:microsoft.com/office/officeart/2005/8/layout/hierarchy6"/>
    <dgm:cxn modelId="{43F6DE0A-D3D1-4D16-A87C-9491E61FF940}" type="presParOf" srcId="{4AB8B431-48DC-493E-98E8-EB2E051B8EC4}" destId="{59625878-4085-4453-9D1D-8935206985F9}" srcOrd="0" destOrd="0" presId="urn:microsoft.com/office/officeart/2005/8/layout/hierarchy6"/>
    <dgm:cxn modelId="{3E0FBA40-5DDC-4677-809C-9C441B063337}" type="presParOf" srcId="{59625878-4085-4453-9D1D-8935206985F9}" destId="{2C2AC5BC-81B0-40A1-8D3A-82EABE0AB302}" srcOrd="0" destOrd="0" presId="urn:microsoft.com/office/officeart/2005/8/layout/hierarchy6"/>
    <dgm:cxn modelId="{0CCA787E-C233-4E96-8CE0-E28979AA430D}" type="presParOf" srcId="{59625878-4085-4453-9D1D-8935206985F9}" destId="{B516520D-96B3-466A-B47F-2465AA5E5404}" srcOrd="1" destOrd="0" presId="urn:microsoft.com/office/officeart/2005/8/layout/hierarchy6"/>
    <dgm:cxn modelId="{BB4B33C2-71CE-4848-9C11-F3BE153FBB67}" type="presParOf" srcId="{4AB8B431-48DC-493E-98E8-EB2E051B8EC4}" destId="{B78881DB-66F0-4DAF-8632-82EC12B4DA29}" srcOrd="1" destOrd="0" presId="urn:microsoft.com/office/officeart/2005/8/layout/hierarchy6"/>
    <dgm:cxn modelId="{A6769349-400A-414F-A72C-5BF7565BA6A4}" type="presParOf" srcId="{B78881DB-66F0-4DAF-8632-82EC12B4DA29}" destId="{12E8BA41-D492-4E0E-A9EB-A35C9672F009}" srcOrd="0" destOrd="0" presId="urn:microsoft.com/office/officeart/2005/8/layout/hierarchy6"/>
    <dgm:cxn modelId="{88BFD268-2BF9-42B4-AD0D-79508990122A}" type="presParOf" srcId="{4AB8B431-48DC-493E-98E8-EB2E051B8EC4}" destId="{371BD221-9AF9-4C6D-968A-3FDD0A7B8464}" srcOrd="2" destOrd="0" presId="urn:microsoft.com/office/officeart/2005/8/layout/hierarchy6"/>
    <dgm:cxn modelId="{0CE5FEF6-E358-4C37-BF8D-F3B0A4482692}" type="presParOf" srcId="{371BD221-9AF9-4C6D-968A-3FDD0A7B8464}" destId="{3937F7D5-0869-4FFE-8144-B3ED22961786}" srcOrd="0" destOrd="0" presId="urn:microsoft.com/office/officeart/2005/8/layout/hierarchy6"/>
    <dgm:cxn modelId="{5DBC2265-CD52-4A0B-A955-BA78B002AEEE}" type="presParOf" srcId="{371BD221-9AF9-4C6D-968A-3FDD0A7B8464}" destId="{F02EC619-9969-4AFB-9645-68300C112890}" srcOrd="1" destOrd="0" presId="urn:microsoft.com/office/officeart/2005/8/layout/hierarchy6"/>
    <dgm:cxn modelId="{5DEA5448-5DC5-4658-8661-9B32B5190BC9}" type="presParOf" srcId="{4AB8B431-48DC-493E-98E8-EB2E051B8EC4}" destId="{4235CAD3-35E1-4818-8B78-BCCAF28ADBE8}" srcOrd="3" destOrd="0" presId="urn:microsoft.com/office/officeart/2005/8/layout/hierarchy6"/>
    <dgm:cxn modelId="{07444063-31F2-4AA0-9F57-A9717AEAD664}" type="presParOf" srcId="{4235CAD3-35E1-4818-8B78-BCCAF28ADBE8}" destId="{D46DAD32-E689-4A4B-9A42-E6AE3BD6AAC7}" srcOrd="0" destOrd="0" presId="urn:microsoft.com/office/officeart/2005/8/layout/hierarchy6"/>
    <dgm:cxn modelId="{A58A36B3-046A-4EA8-A21B-2C71F4846B61}" type="presParOf" srcId="{4AB8B431-48DC-493E-98E8-EB2E051B8EC4}" destId="{3ED4CA4B-C686-4A33-970C-4D119D832D6E}" srcOrd="4" destOrd="0" presId="urn:microsoft.com/office/officeart/2005/8/layout/hierarchy6"/>
    <dgm:cxn modelId="{543540C2-0C3F-417D-AB9A-ED720A624F45}" type="presParOf" srcId="{3ED4CA4B-C686-4A33-970C-4D119D832D6E}" destId="{1B77DD7E-E3D5-4B9E-BA16-3889E6A6E9F9}" srcOrd="0" destOrd="0" presId="urn:microsoft.com/office/officeart/2005/8/layout/hierarchy6"/>
    <dgm:cxn modelId="{7BDD96B5-DE97-4446-B897-EA98D8DA2A2C}" type="presParOf" srcId="{3ED4CA4B-C686-4A33-970C-4D119D832D6E}" destId="{64151B2D-8748-4E8A-890D-AD1937419806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77DD7E-E3D5-4B9E-BA16-3889E6A6E9F9}">
      <dsp:nvSpPr>
        <dsp:cNvPr id="0" name=""/>
        <dsp:cNvSpPr/>
      </dsp:nvSpPr>
      <dsp:spPr>
        <a:xfrm>
          <a:off x="0" y="2418792"/>
          <a:ext cx="10656887" cy="658770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Child</a:t>
          </a:r>
        </a:p>
      </dsp:txBody>
      <dsp:txXfrm>
        <a:off x="0" y="2418792"/>
        <a:ext cx="3197066" cy="658770"/>
      </dsp:txXfrm>
    </dsp:sp>
    <dsp:sp modelId="{3937F7D5-0869-4FFE-8144-B3ED22961786}">
      <dsp:nvSpPr>
        <dsp:cNvPr id="0" name=""/>
        <dsp:cNvSpPr/>
      </dsp:nvSpPr>
      <dsp:spPr>
        <a:xfrm>
          <a:off x="0" y="1650227"/>
          <a:ext cx="10656887" cy="658770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Country</a:t>
          </a:r>
        </a:p>
      </dsp:txBody>
      <dsp:txXfrm>
        <a:off x="0" y="1650227"/>
        <a:ext cx="3197066" cy="658770"/>
      </dsp:txXfrm>
    </dsp:sp>
    <dsp:sp modelId="{2C2AC5BC-81B0-40A1-8D3A-82EABE0AB302}">
      <dsp:nvSpPr>
        <dsp:cNvPr id="0" name=""/>
        <dsp:cNvSpPr/>
      </dsp:nvSpPr>
      <dsp:spPr>
        <a:xfrm>
          <a:off x="0" y="881661"/>
          <a:ext cx="10656887" cy="658770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World</a:t>
          </a:r>
        </a:p>
      </dsp:txBody>
      <dsp:txXfrm>
        <a:off x="0" y="881661"/>
        <a:ext cx="3197066" cy="658770"/>
      </dsp:txXfrm>
    </dsp:sp>
    <dsp:sp modelId="{2B99BC89-5458-4A2E-AC6C-C767085BC744}">
      <dsp:nvSpPr>
        <dsp:cNvPr id="0" name=""/>
        <dsp:cNvSpPr/>
      </dsp:nvSpPr>
      <dsp:spPr>
        <a:xfrm>
          <a:off x="6673020" y="936559"/>
          <a:ext cx="823463" cy="54897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World</a:t>
          </a:r>
        </a:p>
      </dsp:txBody>
      <dsp:txXfrm>
        <a:off x="6689099" y="952638"/>
        <a:ext cx="791305" cy="516817"/>
      </dsp:txXfrm>
    </dsp:sp>
    <dsp:sp modelId="{0C5D6715-FF01-41F3-BDA4-3BA9A87E4A67}">
      <dsp:nvSpPr>
        <dsp:cNvPr id="0" name=""/>
        <dsp:cNvSpPr/>
      </dsp:nvSpPr>
      <dsp:spPr>
        <a:xfrm>
          <a:off x="4679403" y="1485534"/>
          <a:ext cx="2405347" cy="219590"/>
        </a:xfrm>
        <a:custGeom>
          <a:avLst/>
          <a:gdLst/>
          <a:ahLst/>
          <a:cxnLst/>
          <a:rect l="0" t="0" r="0" b="0"/>
          <a:pathLst>
            <a:path>
              <a:moveTo>
                <a:pt x="2405347" y="0"/>
              </a:moveTo>
              <a:lnTo>
                <a:pt x="2405347" y="109795"/>
              </a:lnTo>
              <a:lnTo>
                <a:pt x="0" y="109795"/>
              </a:lnTo>
              <a:lnTo>
                <a:pt x="0" y="219590"/>
              </a:lnTo>
            </a:path>
          </a:pathLst>
        </a:custGeom>
        <a:noFill/>
        <a:ln w="1905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579683-A154-4414-A84B-641D24855EAC}">
      <dsp:nvSpPr>
        <dsp:cNvPr id="0" name=""/>
        <dsp:cNvSpPr/>
      </dsp:nvSpPr>
      <dsp:spPr>
        <a:xfrm>
          <a:off x="4025586" y="1705124"/>
          <a:ext cx="1307634" cy="54897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Country A</a:t>
          </a:r>
        </a:p>
      </dsp:txBody>
      <dsp:txXfrm>
        <a:off x="4041665" y="1721203"/>
        <a:ext cx="1275476" cy="516817"/>
      </dsp:txXfrm>
    </dsp:sp>
    <dsp:sp modelId="{E359C032-2725-4024-98A8-8AE7D0FC3586}">
      <dsp:nvSpPr>
        <dsp:cNvPr id="0" name=""/>
        <dsp:cNvSpPr/>
      </dsp:nvSpPr>
      <dsp:spPr>
        <a:xfrm>
          <a:off x="3608901" y="2254100"/>
          <a:ext cx="1070501" cy="219590"/>
        </a:xfrm>
        <a:custGeom>
          <a:avLst/>
          <a:gdLst/>
          <a:ahLst/>
          <a:cxnLst/>
          <a:rect l="0" t="0" r="0" b="0"/>
          <a:pathLst>
            <a:path>
              <a:moveTo>
                <a:pt x="1070501" y="0"/>
              </a:moveTo>
              <a:lnTo>
                <a:pt x="1070501" y="109795"/>
              </a:lnTo>
              <a:lnTo>
                <a:pt x="0" y="109795"/>
              </a:lnTo>
              <a:lnTo>
                <a:pt x="0" y="21959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60E841-B76D-44E5-A199-DC4D37E96293}">
      <dsp:nvSpPr>
        <dsp:cNvPr id="0" name=""/>
        <dsp:cNvSpPr/>
      </dsp:nvSpPr>
      <dsp:spPr>
        <a:xfrm>
          <a:off x="3197952" y="2473690"/>
          <a:ext cx="821898" cy="54897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A1</a:t>
          </a:r>
        </a:p>
      </dsp:txBody>
      <dsp:txXfrm>
        <a:off x="3214031" y="2489769"/>
        <a:ext cx="789740" cy="516817"/>
      </dsp:txXfrm>
    </dsp:sp>
    <dsp:sp modelId="{8591DA73-C897-4869-B66E-21D8C337B95D}">
      <dsp:nvSpPr>
        <dsp:cNvPr id="0" name=""/>
        <dsp:cNvSpPr/>
      </dsp:nvSpPr>
      <dsp:spPr>
        <a:xfrm>
          <a:off x="4632901" y="2254100"/>
          <a:ext cx="91440" cy="219590"/>
        </a:xfrm>
        <a:custGeom>
          <a:avLst/>
          <a:gdLst/>
          <a:ahLst/>
          <a:cxnLst/>
          <a:rect l="0" t="0" r="0" b="0"/>
          <a:pathLst>
            <a:path>
              <a:moveTo>
                <a:pt x="46502" y="0"/>
              </a:moveTo>
              <a:lnTo>
                <a:pt x="46502" y="109795"/>
              </a:lnTo>
              <a:lnTo>
                <a:pt x="45720" y="109795"/>
              </a:lnTo>
              <a:lnTo>
                <a:pt x="45720" y="21959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0D2590-3500-4F37-A4B6-B07CB866A080}">
      <dsp:nvSpPr>
        <dsp:cNvPr id="0" name=""/>
        <dsp:cNvSpPr/>
      </dsp:nvSpPr>
      <dsp:spPr>
        <a:xfrm>
          <a:off x="4266889" y="2473690"/>
          <a:ext cx="823463" cy="54897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A2</a:t>
          </a:r>
        </a:p>
      </dsp:txBody>
      <dsp:txXfrm>
        <a:off x="4282968" y="2489769"/>
        <a:ext cx="791305" cy="516817"/>
      </dsp:txXfrm>
    </dsp:sp>
    <dsp:sp modelId="{6A025ED4-2DFC-4488-813A-762207BDED62}">
      <dsp:nvSpPr>
        <dsp:cNvPr id="0" name=""/>
        <dsp:cNvSpPr/>
      </dsp:nvSpPr>
      <dsp:spPr>
        <a:xfrm>
          <a:off x="4679403" y="2254100"/>
          <a:ext cx="1069719" cy="2195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795"/>
              </a:lnTo>
              <a:lnTo>
                <a:pt x="1069719" y="109795"/>
              </a:lnTo>
              <a:lnTo>
                <a:pt x="1069719" y="21959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1EF967-B7F6-4BF0-B691-F924103F7DBA}">
      <dsp:nvSpPr>
        <dsp:cNvPr id="0" name=""/>
        <dsp:cNvSpPr/>
      </dsp:nvSpPr>
      <dsp:spPr>
        <a:xfrm>
          <a:off x="5337391" y="2473690"/>
          <a:ext cx="823463" cy="54897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A3</a:t>
          </a:r>
        </a:p>
      </dsp:txBody>
      <dsp:txXfrm>
        <a:off x="5353470" y="2489769"/>
        <a:ext cx="791305" cy="516817"/>
      </dsp:txXfrm>
    </dsp:sp>
    <dsp:sp modelId="{BF7BC117-2F54-4FC8-B524-EB32CB4631C9}">
      <dsp:nvSpPr>
        <dsp:cNvPr id="0" name=""/>
        <dsp:cNvSpPr/>
      </dsp:nvSpPr>
      <dsp:spPr>
        <a:xfrm>
          <a:off x="7084751" y="1485534"/>
          <a:ext cx="270124" cy="2195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795"/>
              </a:lnTo>
              <a:lnTo>
                <a:pt x="270124" y="109795"/>
              </a:lnTo>
              <a:lnTo>
                <a:pt x="270124" y="219590"/>
              </a:lnTo>
            </a:path>
          </a:pathLst>
        </a:custGeom>
        <a:noFill/>
        <a:ln w="1905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600982-F155-4D22-A1A9-ED63A3EC0C3F}">
      <dsp:nvSpPr>
        <dsp:cNvPr id="0" name=""/>
        <dsp:cNvSpPr/>
      </dsp:nvSpPr>
      <dsp:spPr>
        <a:xfrm>
          <a:off x="6730287" y="1705124"/>
          <a:ext cx="1249177" cy="54897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Country B</a:t>
          </a:r>
        </a:p>
      </dsp:txBody>
      <dsp:txXfrm>
        <a:off x="6746366" y="1721203"/>
        <a:ext cx="1217019" cy="516817"/>
      </dsp:txXfrm>
    </dsp:sp>
    <dsp:sp modelId="{4C3D3066-55F4-4E28-8E16-09A1290EF093}">
      <dsp:nvSpPr>
        <dsp:cNvPr id="0" name=""/>
        <dsp:cNvSpPr/>
      </dsp:nvSpPr>
      <dsp:spPr>
        <a:xfrm>
          <a:off x="6819625" y="2254100"/>
          <a:ext cx="535250" cy="219590"/>
        </a:xfrm>
        <a:custGeom>
          <a:avLst/>
          <a:gdLst/>
          <a:ahLst/>
          <a:cxnLst/>
          <a:rect l="0" t="0" r="0" b="0"/>
          <a:pathLst>
            <a:path>
              <a:moveTo>
                <a:pt x="535250" y="0"/>
              </a:moveTo>
              <a:lnTo>
                <a:pt x="535250" y="109795"/>
              </a:lnTo>
              <a:lnTo>
                <a:pt x="0" y="109795"/>
              </a:lnTo>
              <a:lnTo>
                <a:pt x="0" y="21959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F2239B-5AC6-4D64-A39C-416D625E049A}">
      <dsp:nvSpPr>
        <dsp:cNvPr id="0" name=""/>
        <dsp:cNvSpPr/>
      </dsp:nvSpPr>
      <dsp:spPr>
        <a:xfrm>
          <a:off x="6407893" y="2473690"/>
          <a:ext cx="823463" cy="54897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B1</a:t>
          </a:r>
        </a:p>
      </dsp:txBody>
      <dsp:txXfrm>
        <a:off x="6423972" y="2489769"/>
        <a:ext cx="791305" cy="516817"/>
      </dsp:txXfrm>
    </dsp:sp>
    <dsp:sp modelId="{C6929559-EA5C-4FCC-A2E9-745B66AA2DC3}">
      <dsp:nvSpPr>
        <dsp:cNvPr id="0" name=""/>
        <dsp:cNvSpPr/>
      </dsp:nvSpPr>
      <dsp:spPr>
        <a:xfrm>
          <a:off x="7354876" y="2254100"/>
          <a:ext cx="535250" cy="2195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795"/>
              </a:lnTo>
              <a:lnTo>
                <a:pt x="535250" y="109795"/>
              </a:lnTo>
              <a:lnTo>
                <a:pt x="535250" y="21959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3372BE-49A9-4C8E-BA10-E758202876F4}">
      <dsp:nvSpPr>
        <dsp:cNvPr id="0" name=""/>
        <dsp:cNvSpPr/>
      </dsp:nvSpPr>
      <dsp:spPr>
        <a:xfrm>
          <a:off x="7478395" y="2473690"/>
          <a:ext cx="823463" cy="54897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B2</a:t>
          </a:r>
        </a:p>
      </dsp:txBody>
      <dsp:txXfrm>
        <a:off x="7494474" y="2489769"/>
        <a:ext cx="791305" cy="516817"/>
      </dsp:txXfrm>
    </dsp:sp>
    <dsp:sp modelId="{8200A448-C5C0-44B8-BAED-49992AEDFADB}">
      <dsp:nvSpPr>
        <dsp:cNvPr id="0" name=""/>
        <dsp:cNvSpPr/>
      </dsp:nvSpPr>
      <dsp:spPr>
        <a:xfrm>
          <a:off x="7084751" y="1485534"/>
          <a:ext cx="2411128" cy="2195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795"/>
              </a:lnTo>
              <a:lnTo>
                <a:pt x="2411128" y="109795"/>
              </a:lnTo>
              <a:lnTo>
                <a:pt x="2411128" y="219590"/>
              </a:lnTo>
            </a:path>
          </a:pathLst>
        </a:custGeom>
        <a:noFill/>
        <a:ln w="1905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0D65CE-6858-4951-B5CE-06B4F273A4D5}">
      <dsp:nvSpPr>
        <dsp:cNvPr id="0" name=""/>
        <dsp:cNvSpPr/>
      </dsp:nvSpPr>
      <dsp:spPr>
        <a:xfrm>
          <a:off x="8847843" y="1705124"/>
          <a:ext cx="1296073" cy="54897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Country C</a:t>
          </a:r>
        </a:p>
      </dsp:txBody>
      <dsp:txXfrm>
        <a:off x="8863922" y="1721203"/>
        <a:ext cx="1263915" cy="516817"/>
      </dsp:txXfrm>
    </dsp:sp>
    <dsp:sp modelId="{A53D39F9-2D2B-4BFB-B48D-42CF2B721754}">
      <dsp:nvSpPr>
        <dsp:cNvPr id="0" name=""/>
        <dsp:cNvSpPr/>
      </dsp:nvSpPr>
      <dsp:spPr>
        <a:xfrm>
          <a:off x="8960629" y="2254100"/>
          <a:ext cx="535250" cy="219590"/>
        </a:xfrm>
        <a:custGeom>
          <a:avLst/>
          <a:gdLst/>
          <a:ahLst/>
          <a:cxnLst/>
          <a:rect l="0" t="0" r="0" b="0"/>
          <a:pathLst>
            <a:path>
              <a:moveTo>
                <a:pt x="535250" y="0"/>
              </a:moveTo>
              <a:lnTo>
                <a:pt x="535250" y="109795"/>
              </a:lnTo>
              <a:lnTo>
                <a:pt x="0" y="109795"/>
              </a:lnTo>
              <a:lnTo>
                <a:pt x="0" y="21959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C2CECA-C75F-4FD9-A48F-7BE34BE944C7}">
      <dsp:nvSpPr>
        <dsp:cNvPr id="0" name=""/>
        <dsp:cNvSpPr/>
      </dsp:nvSpPr>
      <dsp:spPr>
        <a:xfrm>
          <a:off x="8548897" y="2473690"/>
          <a:ext cx="823463" cy="54897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C1</a:t>
          </a:r>
        </a:p>
      </dsp:txBody>
      <dsp:txXfrm>
        <a:off x="8564976" y="2489769"/>
        <a:ext cx="791305" cy="516817"/>
      </dsp:txXfrm>
    </dsp:sp>
    <dsp:sp modelId="{70D1F66F-A0F8-4D0B-BC70-72D6425B156A}">
      <dsp:nvSpPr>
        <dsp:cNvPr id="0" name=""/>
        <dsp:cNvSpPr/>
      </dsp:nvSpPr>
      <dsp:spPr>
        <a:xfrm>
          <a:off x="9495880" y="2254100"/>
          <a:ext cx="535250" cy="2195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795"/>
              </a:lnTo>
              <a:lnTo>
                <a:pt x="535250" y="109795"/>
              </a:lnTo>
              <a:lnTo>
                <a:pt x="535250" y="21959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A28870-0E89-4740-9169-EC36982DFBEB}">
      <dsp:nvSpPr>
        <dsp:cNvPr id="0" name=""/>
        <dsp:cNvSpPr/>
      </dsp:nvSpPr>
      <dsp:spPr>
        <a:xfrm>
          <a:off x="9619399" y="2473690"/>
          <a:ext cx="823463" cy="54897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C2</a:t>
          </a:r>
        </a:p>
      </dsp:txBody>
      <dsp:txXfrm>
        <a:off x="9635478" y="2489769"/>
        <a:ext cx="791305" cy="5168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77DD7E-E3D5-4B9E-BA16-3889E6A6E9F9}">
      <dsp:nvSpPr>
        <dsp:cNvPr id="0" name=""/>
        <dsp:cNvSpPr/>
      </dsp:nvSpPr>
      <dsp:spPr>
        <a:xfrm>
          <a:off x="0" y="1635641"/>
          <a:ext cx="6879311" cy="425254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Child</a:t>
          </a:r>
        </a:p>
      </dsp:txBody>
      <dsp:txXfrm>
        <a:off x="0" y="1635641"/>
        <a:ext cx="2063793" cy="425254"/>
      </dsp:txXfrm>
    </dsp:sp>
    <dsp:sp modelId="{3937F7D5-0869-4FFE-8144-B3ED22961786}">
      <dsp:nvSpPr>
        <dsp:cNvPr id="0" name=""/>
        <dsp:cNvSpPr/>
      </dsp:nvSpPr>
      <dsp:spPr>
        <a:xfrm>
          <a:off x="0" y="1139511"/>
          <a:ext cx="6879311" cy="425254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Country</a:t>
          </a:r>
        </a:p>
      </dsp:txBody>
      <dsp:txXfrm>
        <a:off x="0" y="1139511"/>
        <a:ext cx="2063793" cy="425254"/>
      </dsp:txXfrm>
    </dsp:sp>
    <dsp:sp modelId="{2C2AC5BC-81B0-40A1-8D3A-82EABE0AB302}">
      <dsp:nvSpPr>
        <dsp:cNvPr id="0" name=""/>
        <dsp:cNvSpPr/>
      </dsp:nvSpPr>
      <dsp:spPr>
        <a:xfrm>
          <a:off x="0" y="643381"/>
          <a:ext cx="6879311" cy="425254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World</a:t>
          </a:r>
        </a:p>
      </dsp:txBody>
      <dsp:txXfrm>
        <a:off x="0" y="643381"/>
        <a:ext cx="2063793" cy="425254"/>
      </dsp:txXfrm>
    </dsp:sp>
    <dsp:sp modelId="{2B99BC89-5458-4A2E-AC6C-C767085BC744}">
      <dsp:nvSpPr>
        <dsp:cNvPr id="0" name=""/>
        <dsp:cNvSpPr/>
      </dsp:nvSpPr>
      <dsp:spPr>
        <a:xfrm>
          <a:off x="4295148" y="678819"/>
          <a:ext cx="531567" cy="35437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World</a:t>
          </a:r>
        </a:p>
      </dsp:txBody>
      <dsp:txXfrm>
        <a:off x="4305527" y="689198"/>
        <a:ext cx="510809" cy="333620"/>
      </dsp:txXfrm>
    </dsp:sp>
    <dsp:sp modelId="{0C5D6715-FF01-41F3-BDA4-3BA9A87E4A67}">
      <dsp:nvSpPr>
        <dsp:cNvPr id="0" name=""/>
        <dsp:cNvSpPr/>
      </dsp:nvSpPr>
      <dsp:spPr>
        <a:xfrm>
          <a:off x="3020682" y="1033198"/>
          <a:ext cx="1540249" cy="141751"/>
        </a:xfrm>
        <a:custGeom>
          <a:avLst/>
          <a:gdLst/>
          <a:ahLst/>
          <a:cxnLst/>
          <a:rect l="0" t="0" r="0" b="0"/>
          <a:pathLst>
            <a:path>
              <a:moveTo>
                <a:pt x="1540249" y="0"/>
              </a:moveTo>
              <a:lnTo>
                <a:pt x="1540249" y="70875"/>
              </a:lnTo>
              <a:lnTo>
                <a:pt x="0" y="70875"/>
              </a:lnTo>
              <a:lnTo>
                <a:pt x="0" y="141751"/>
              </a:lnTo>
            </a:path>
          </a:pathLst>
        </a:custGeom>
        <a:noFill/>
        <a:ln w="1905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579683-A154-4414-A84B-641D24855EAC}">
      <dsp:nvSpPr>
        <dsp:cNvPr id="0" name=""/>
        <dsp:cNvSpPr/>
      </dsp:nvSpPr>
      <dsp:spPr>
        <a:xfrm>
          <a:off x="2649177" y="1174949"/>
          <a:ext cx="743009" cy="35437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Country A</a:t>
          </a:r>
        </a:p>
      </dsp:txBody>
      <dsp:txXfrm>
        <a:off x="2659556" y="1185328"/>
        <a:ext cx="722251" cy="333620"/>
      </dsp:txXfrm>
    </dsp:sp>
    <dsp:sp modelId="{E359C032-2725-4024-98A8-8AE7D0FC3586}">
      <dsp:nvSpPr>
        <dsp:cNvPr id="0" name=""/>
        <dsp:cNvSpPr/>
      </dsp:nvSpPr>
      <dsp:spPr>
        <a:xfrm>
          <a:off x="2329644" y="1529328"/>
          <a:ext cx="691038" cy="141751"/>
        </a:xfrm>
        <a:custGeom>
          <a:avLst/>
          <a:gdLst/>
          <a:ahLst/>
          <a:cxnLst/>
          <a:rect l="0" t="0" r="0" b="0"/>
          <a:pathLst>
            <a:path>
              <a:moveTo>
                <a:pt x="691038" y="0"/>
              </a:moveTo>
              <a:lnTo>
                <a:pt x="691038" y="70875"/>
              </a:lnTo>
              <a:lnTo>
                <a:pt x="0" y="70875"/>
              </a:lnTo>
              <a:lnTo>
                <a:pt x="0" y="141751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60E841-B76D-44E5-A199-DC4D37E96293}">
      <dsp:nvSpPr>
        <dsp:cNvPr id="0" name=""/>
        <dsp:cNvSpPr/>
      </dsp:nvSpPr>
      <dsp:spPr>
        <a:xfrm>
          <a:off x="2064365" y="1671079"/>
          <a:ext cx="530557" cy="35437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A1</a:t>
          </a:r>
        </a:p>
      </dsp:txBody>
      <dsp:txXfrm>
        <a:off x="2074744" y="1681458"/>
        <a:ext cx="509799" cy="333620"/>
      </dsp:txXfrm>
    </dsp:sp>
    <dsp:sp modelId="{8591DA73-C897-4869-B66E-21D8C337B95D}">
      <dsp:nvSpPr>
        <dsp:cNvPr id="0" name=""/>
        <dsp:cNvSpPr/>
      </dsp:nvSpPr>
      <dsp:spPr>
        <a:xfrm>
          <a:off x="2974457" y="1529328"/>
          <a:ext cx="91440" cy="141751"/>
        </a:xfrm>
        <a:custGeom>
          <a:avLst/>
          <a:gdLst/>
          <a:ahLst/>
          <a:cxnLst/>
          <a:rect l="0" t="0" r="0" b="0"/>
          <a:pathLst>
            <a:path>
              <a:moveTo>
                <a:pt x="46224" y="0"/>
              </a:moveTo>
              <a:lnTo>
                <a:pt x="46224" y="70875"/>
              </a:lnTo>
              <a:lnTo>
                <a:pt x="45720" y="70875"/>
              </a:lnTo>
              <a:lnTo>
                <a:pt x="45720" y="141751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0D2590-3500-4F37-A4B6-B07CB866A080}">
      <dsp:nvSpPr>
        <dsp:cNvPr id="0" name=""/>
        <dsp:cNvSpPr/>
      </dsp:nvSpPr>
      <dsp:spPr>
        <a:xfrm>
          <a:off x="2754393" y="1671079"/>
          <a:ext cx="531567" cy="35437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A2</a:t>
          </a:r>
        </a:p>
      </dsp:txBody>
      <dsp:txXfrm>
        <a:off x="2764772" y="1681458"/>
        <a:ext cx="510809" cy="333620"/>
      </dsp:txXfrm>
    </dsp:sp>
    <dsp:sp modelId="{6A025ED4-2DFC-4488-813A-762207BDED62}">
      <dsp:nvSpPr>
        <dsp:cNvPr id="0" name=""/>
        <dsp:cNvSpPr/>
      </dsp:nvSpPr>
      <dsp:spPr>
        <a:xfrm>
          <a:off x="3020682" y="1529328"/>
          <a:ext cx="690533" cy="1417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875"/>
              </a:lnTo>
              <a:lnTo>
                <a:pt x="690533" y="70875"/>
              </a:lnTo>
              <a:lnTo>
                <a:pt x="690533" y="141751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1EF967-B7F6-4BF0-B691-F924103F7DBA}">
      <dsp:nvSpPr>
        <dsp:cNvPr id="0" name=""/>
        <dsp:cNvSpPr/>
      </dsp:nvSpPr>
      <dsp:spPr>
        <a:xfrm>
          <a:off x="3445431" y="1671079"/>
          <a:ext cx="531567" cy="35437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A3</a:t>
          </a:r>
        </a:p>
      </dsp:txBody>
      <dsp:txXfrm>
        <a:off x="3455810" y="1681458"/>
        <a:ext cx="510809" cy="333620"/>
      </dsp:txXfrm>
    </dsp:sp>
    <dsp:sp modelId="{BF7BC117-2F54-4FC8-B524-EB32CB4631C9}">
      <dsp:nvSpPr>
        <dsp:cNvPr id="0" name=""/>
        <dsp:cNvSpPr/>
      </dsp:nvSpPr>
      <dsp:spPr>
        <a:xfrm>
          <a:off x="4560932" y="1033198"/>
          <a:ext cx="186840" cy="1417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875"/>
              </a:lnTo>
              <a:lnTo>
                <a:pt x="186840" y="70875"/>
              </a:lnTo>
              <a:lnTo>
                <a:pt x="186840" y="141751"/>
              </a:lnTo>
            </a:path>
          </a:pathLst>
        </a:custGeom>
        <a:noFill/>
        <a:ln w="1905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600982-F155-4D22-A1A9-ED63A3EC0C3F}">
      <dsp:nvSpPr>
        <dsp:cNvPr id="0" name=""/>
        <dsp:cNvSpPr/>
      </dsp:nvSpPr>
      <dsp:spPr>
        <a:xfrm>
          <a:off x="4381724" y="1174949"/>
          <a:ext cx="732096" cy="35437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Country B</a:t>
          </a:r>
        </a:p>
      </dsp:txBody>
      <dsp:txXfrm>
        <a:off x="4392103" y="1185328"/>
        <a:ext cx="711338" cy="333620"/>
      </dsp:txXfrm>
    </dsp:sp>
    <dsp:sp modelId="{4C3D3066-55F4-4E28-8E16-09A1290EF093}">
      <dsp:nvSpPr>
        <dsp:cNvPr id="0" name=""/>
        <dsp:cNvSpPr/>
      </dsp:nvSpPr>
      <dsp:spPr>
        <a:xfrm>
          <a:off x="4402254" y="1529328"/>
          <a:ext cx="345519" cy="141751"/>
        </a:xfrm>
        <a:custGeom>
          <a:avLst/>
          <a:gdLst/>
          <a:ahLst/>
          <a:cxnLst/>
          <a:rect l="0" t="0" r="0" b="0"/>
          <a:pathLst>
            <a:path>
              <a:moveTo>
                <a:pt x="345519" y="0"/>
              </a:moveTo>
              <a:lnTo>
                <a:pt x="345519" y="70875"/>
              </a:lnTo>
              <a:lnTo>
                <a:pt x="0" y="70875"/>
              </a:lnTo>
              <a:lnTo>
                <a:pt x="0" y="141751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F2239B-5AC6-4D64-A39C-416D625E049A}">
      <dsp:nvSpPr>
        <dsp:cNvPr id="0" name=""/>
        <dsp:cNvSpPr/>
      </dsp:nvSpPr>
      <dsp:spPr>
        <a:xfrm>
          <a:off x="4136470" y="1671079"/>
          <a:ext cx="531567" cy="35437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B1</a:t>
          </a:r>
        </a:p>
      </dsp:txBody>
      <dsp:txXfrm>
        <a:off x="4146849" y="1681458"/>
        <a:ext cx="510809" cy="333620"/>
      </dsp:txXfrm>
    </dsp:sp>
    <dsp:sp modelId="{C6929559-EA5C-4FCC-A2E9-745B66AA2DC3}">
      <dsp:nvSpPr>
        <dsp:cNvPr id="0" name=""/>
        <dsp:cNvSpPr/>
      </dsp:nvSpPr>
      <dsp:spPr>
        <a:xfrm>
          <a:off x="4747773" y="1529328"/>
          <a:ext cx="345519" cy="1417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875"/>
              </a:lnTo>
              <a:lnTo>
                <a:pt x="345519" y="70875"/>
              </a:lnTo>
              <a:lnTo>
                <a:pt x="345519" y="141751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3372BE-49A9-4C8E-BA10-E758202876F4}">
      <dsp:nvSpPr>
        <dsp:cNvPr id="0" name=""/>
        <dsp:cNvSpPr/>
      </dsp:nvSpPr>
      <dsp:spPr>
        <a:xfrm>
          <a:off x="4827508" y="1671079"/>
          <a:ext cx="531567" cy="35437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B2</a:t>
          </a:r>
        </a:p>
      </dsp:txBody>
      <dsp:txXfrm>
        <a:off x="4837887" y="1681458"/>
        <a:ext cx="510809" cy="333620"/>
      </dsp:txXfrm>
    </dsp:sp>
    <dsp:sp modelId="{8200A448-C5C0-44B8-BAED-49992AEDFADB}">
      <dsp:nvSpPr>
        <dsp:cNvPr id="0" name=""/>
        <dsp:cNvSpPr/>
      </dsp:nvSpPr>
      <dsp:spPr>
        <a:xfrm>
          <a:off x="4560932" y="1033198"/>
          <a:ext cx="1568917" cy="1417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875"/>
              </a:lnTo>
              <a:lnTo>
                <a:pt x="1568917" y="70875"/>
              </a:lnTo>
              <a:lnTo>
                <a:pt x="1568917" y="141751"/>
              </a:lnTo>
            </a:path>
          </a:pathLst>
        </a:custGeom>
        <a:noFill/>
        <a:ln w="1905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0D65CE-6858-4951-B5CE-06B4F273A4D5}">
      <dsp:nvSpPr>
        <dsp:cNvPr id="0" name=""/>
        <dsp:cNvSpPr/>
      </dsp:nvSpPr>
      <dsp:spPr>
        <a:xfrm>
          <a:off x="5787012" y="1174949"/>
          <a:ext cx="685674" cy="35437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Country C</a:t>
          </a:r>
        </a:p>
      </dsp:txBody>
      <dsp:txXfrm>
        <a:off x="5797391" y="1185328"/>
        <a:ext cx="664916" cy="333620"/>
      </dsp:txXfrm>
    </dsp:sp>
    <dsp:sp modelId="{A53D39F9-2D2B-4BFB-B48D-42CF2B721754}">
      <dsp:nvSpPr>
        <dsp:cNvPr id="0" name=""/>
        <dsp:cNvSpPr/>
      </dsp:nvSpPr>
      <dsp:spPr>
        <a:xfrm>
          <a:off x="5784330" y="1529328"/>
          <a:ext cx="345519" cy="141751"/>
        </a:xfrm>
        <a:custGeom>
          <a:avLst/>
          <a:gdLst/>
          <a:ahLst/>
          <a:cxnLst/>
          <a:rect l="0" t="0" r="0" b="0"/>
          <a:pathLst>
            <a:path>
              <a:moveTo>
                <a:pt x="345519" y="0"/>
              </a:moveTo>
              <a:lnTo>
                <a:pt x="345519" y="70875"/>
              </a:lnTo>
              <a:lnTo>
                <a:pt x="0" y="70875"/>
              </a:lnTo>
              <a:lnTo>
                <a:pt x="0" y="141751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C2CECA-C75F-4FD9-A48F-7BE34BE944C7}">
      <dsp:nvSpPr>
        <dsp:cNvPr id="0" name=""/>
        <dsp:cNvSpPr/>
      </dsp:nvSpPr>
      <dsp:spPr>
        <a:xfrm>
          <a:off x="5518546" y="1671079"/>
          <a:ext cx="531567" cy="35437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C1</a:t>
          </a:r>
        </a:p>
      </dsp:txBody>
      <dsp:txXfrm>
        <a:off x="5528925" y="1681458"/>
        <a:ext cx="510809" cy="333620"/>
      </dsp:txXfrm>
    </dsp:sp>
    <dsp:sp modelId="{70D1F66F-A0F8-4D0B-BC70-72D6425B156A}">
      <dsp:nvSpPr>
        <dsp:cNvPr id="0" name=""/>
        <dsp:cNvSpPr/>
      </dsp:nvSpPr>
      <dsp:spPr>
        <a:xfrm>
          <a:off x="6129849" y="1529328"/>
          <a:ext cx="345519" cy="1417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875"/>
              </a:lnTo>
              <a:lnTo>
                <a:pt x="345519" y="70875"/>
              </a:lnTo>
              <a:lnTo>
                <a:pt x="345519" y="141751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A28870-0E89-4740-9169-EC36982DFBEB}">
      <dsp:nvSpPr>
        <dsp:cNvPr id="0" name=""/>
        <dsp:cNvSpPr/>
      </dsp:nvSpPr>
      <dsp:spPr>
        <a:xfrm>
          <a:off x="6209584" y="1671079"/>
          <a:ext cx="531567" cy="35437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C2</a:t>
          </a:r>
        </a:p>
      </dsp:txBody>
      <dsp:txXfrm>
        <a:off x="6219963" y="1681458"/>
        <a:ext cx="510809" cy="3336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77DD7E-E3D5-4B9E-BA16-3889E6A6E9F9}">
      <dsp:nvSpPr>
        <dsp:cNvPr id="0" name=""/>
        <dsp:cNvSpPr/>
      </dsp:nvSpPr>
      <dsp:spPr>
        <a:xfrm>
          <a:off x="0" y="1635641"/>
          <a:ext cx="6879311" cy="425254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Child</a:t>
          </a:r>
        </a:p>
      </dsp:txBody>
      <dsp:txXfrm>
        <a:off x="0" y="1635641"/>
        <a:ext cx="2063793" cy="425254"/>
      </dsp:txXfrm>
    </dsp:sp>
    <dsp:sp modelId="{3937F7D5-0869-4FFE-8144-B3ED22961786}">
      <dsp:nvSpPr>
        <dsp:cNvPr id="0" name=""/>
        <dsp:cNvSpPr/>
      </dsp:nvSpPr>
      <dsp:spPr>
        <a:xfrm>
          <a:off x="0" y="1139511"/>
          <a:ext cx="6879311" cy="425254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Country</a:t>
          </a:r>
        </a:p>
      </dsp:txBody>
      <dsp:txXfrm>
        <a:off x="0" y="1139511"/>
        <a:ext cx="2063793" cy="425254"/>
      </dsp:txXfrm>
    </dsp:sp>
    <dsp:sp modelId="{2C2AC5BC-81B0-40A1-8D3A-82EABE0AB302}">
      <dsp:nvSpPr>
        <dsp:cNvPr id="0" name=""/>
        <dsp:cNvSpPr/>
      </dsp:nvSpPr>
      <dsp:spPr>
        <a:xfrm>
          <a:off x="0" y="643381"/>
          <a:ext cx="6879311" cy="425254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World</a:t>
          </a:r>
        </a:p>
      </dsp:txBody>
      <dsp:txXfrm>
        <a:off x="0" y="643381"/>
        <a:ext cx="2063793" cy="425254"/>
      </dsp:txXfrm>
    </dsp:sp>
    <dsp:sp modelId="{2B99BC89-5458-4A2E-AC6C-C767085BC744}">
      <dsp:nvSpPr>
        <dsp:cNvPr id="0" name=""/>
        <dsp:cNvSpPr/>
      </dsp:nvSpPr>
      <dsp:spPr>
        <a:xfrm>
          <a:off x="4295148" y="678819"/>
          <a:ext cx="531567" cy="35437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World</a:t>
          </a:r>
        </a:p>
      </dsp:txBody>
      <dsp:txXfrm>
        <a:off x="4305527" y="689198"/>
        <a:ext cx="510809" cy="333620"/>
      </dsp:txXfrm>
    </dsp:sp>
    <dsp:sp modelId="{0C5D6715-FF01-41F3-BDA4-3BA9A87E4A67}">
      <dsp:nvSpPr>
        <dsp:cNvPr id="0" name=""/>
        <dsp:cNvSpPr/>
      </dsp:nvSpPr>
      <dsp:spPr>
        <a:xfrm>
          <a:off x="3020682" y="1033198"/>
          <a:ext cx="1540249" cy="141751"/>
        </a:xfrm>
        <a:custGeom>
          <a:avLst/>
          <a:gdLst/>
          <a:ahLst/>
          <a:cxnLst/>
          <a:rect l="0" t="0" r="0" b="0"/>
          <a:pathLst>
            <a:path>
              <a:moveTo>
                <a:pt x="1540249" y="0"/>
              </a:moveTo>
              <a:lnTo>
                <a:pt x="1540249" y="70875"/>
              </a:lnTo>
              <a:lnTo>
                <a:pt x="0" y="70875"/>
              </a:lnTo>
              <a:lnTo>
                <a:pt x="0" y="141751"/>
              </a:lnTo>
            </a:path>
          </a:pathLst>
        </a:custGeom>
        <a:noFill/>
        <a:ln w="1905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579683-A154-4414-A84B-641D24855EAC}">
      <dsp:nvSpPr>
        <dsp:cNvPr id="0" name=""/>
        <dsp:cNvSpPr/>
      </dsp:nvSpPr>
      <dsp:spPr>
        <a:xfrm>
          <a:off x="2649177" y="1174949"/>
          <a:ext cx="743009" cy="35437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Country A</a:t>
          </a:r>
        </a:p>
      </dsp:txBody>
      <dsp:txXfrm>
        <a:off x="2659556" y="1185328"/>
        <a:ext cx="722251" cy="333620"/>
      </dsp:txXfrm>
    </dsp:sp>
    <dsp:sp modelId="{E359C032-2725-4024-98A8-8AE7D0FC3586}">
      <dsp:nvSpPr>
        <dsp:cNvPr id="0" name=""/>
        <dsp:cNvSpPr/>
      </dsp:nvSpPr>
      <dsp:spPr>
        <a:xfrm>
          <a:off x="2329644" y="1529328"/>
          <a:ext cx="691038" cy="141751"/>
        </a:xfrm>
        <a:custGeom>
          <a:avLst/>
          <a:gdLst/>
          <a:ahLst/>
          <a:cxnLst/>
          <a:rect l="0" t="0" r="0" b="0"/>
          <a:pathLst>
            <a:path>
              <a:moveTo>
                <a:pt x="691038" y="0"/>
              </a:moveTo>
              <a:lnTo>
                <a:pt x="691038" y="70875"/>
              </a:lnTo>
              <a:lnTo>
                <a:pt x="0" y="70875"/>
              </a:lnTo>
              <a:lnTo>
                <a:pt x="0" y="141751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60E841-B76D-44E5-A199-DC4D37E96293}">
      <dsp:nvSpPr>
        <dsp:cNvPr id="0" name=""/>
        <dsp:cNvSpPr/>
      </dsp:nvSpPr>
      <dsp:spPr>
        <a:xfrm>
          <a:off x="2064365" y="1671079"/>
          <a:ext cx="530557" cy="35437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A1</a:t>
          </a:r>
        </a:p>
      </dsp:txBody>
      <dsp:txXfrm>
        <a:off x="2074744" y="1681458"/>
        <a:ext cx="509799" cy="333620"/>
      </dsp:txXfrm>
    </dsp:sp>
    <dsp:sp modelId="{8591DA73-C897-4869-B66E-21D8C337B95D}">
      <dsp:nvSpPr>
        <dsp:cNvPr id="0" name=""/>
        <dsp:cNvSpPr/>
      </dsp:nvSpPr>
      <dsp:spPr>
        <a:xfrm>
          <a:off x="2974457" y="1529328"/>
          <a:ext cx="91440" cy="141751"/>
        </a:xfrm>
        <a:custGeom>
          <a:avLst/>
          <a:gdLst/>
          <a:ahLst/>
          <a:cxnLst/>
          <a:rect l="0" t="0" r="0" b="0"/>
          <a:pathLst>
            <a:path>
              <a:moveTo>
                <a:pt x="46224" y="0"/>
              </a:moveTo>
              <a:lnTo>
                <a:pt x="46224" y="70875"/>
              </a:lnTo>
              <a:lnTo>
                <a:pt x="45720" y="70875"/>
              </a:lnTo>
              <a:lnTo>
                <a:pt x="45720" y="141751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0D2590-3500-4F37-A4B6-B07CB866A080}">
      <dsp:nvSpPr>
        <dsp:cNvPr id="0" name=""/>
        <dsp:cNvSpPr/>
      </dsp:nvSpPr>
      <dsp:spPr>
        <a:xfrm>
          <a:off x="2754393" y="1671079"/>
          <a:ext cx="531567" cy="35437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A2</a:t>
          </a:r>
        </a:p>
      </dsp:txBody>
      <dsp:txXfrm>
        <a:off x="2764772" y="1681458"/>
        <a:ext cx="510809" cy="333620"/>
      </dsp:txXfrm>
    </dsp:sp>
    <dsp:sp modelId="{6A025ED4-2DFC-4488-813A-762207BDED62}">
      <dsp:nvSpPr>
        <dsp:cNvPr id="0" name=""/>
        <dsp:cNvSpPr/>
      </dsp:nvSpPr>
      <dsp:spPr>
        <a:xfrm>
          <a:off x="3020682" y="1529328"/>
          <a:ext cx="690533" cy="1417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875"/>
              </a:lnTo>
              <a:lnTo>
                <a:pt x="690533" y="70875"/>
              </a:lnTo>
              <a:lnTo>
                <a:pt x="690533" y="141751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1EF967-B7F6-4BF0-B691-F924103F7DBA}">
      <dsp:nvSpPr>
        <dsp:cNvPr id="0" name=""/>
        <dsp:cNvSpPr/>
      </dsp:nvSpPr>
      <dsp:spPr>
        <a:xfrm>
          <a:off x="3445431" y="1671079"/>
          <a:ext cx="531567" cy="35437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A3</a:t>
          </a:r>
        </a:p>
      </dsp:txBody>
      <dsp:txXfrm>
        <a:off x="3455810" y="1681458"/>
        <a:ext cx="510809" cy="333620"/>
      </dsp:txXfrm>
    </dsp:sp>
    <dsp:sp modelId="{BF7BC117-2F54-4FC8-B524-EB32CB4631C9}">
      <dsp:nvSpPr>
        <dsp:cNvPr id="0" name=""/>
        <dsp:cNvSpPr/>
      </dsp:nvSpPr>
      <dsp:spPr>
        <a:xfrm>
          <a:off x="4560932" y="1033198"/>
          <a:ext cx="186840" cy="1417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875"/>
              </a:lnTo>
              <a:lnTo>
                <a:pt x="186840" y="70875"/>
              </a:lnTo>
              <a:lnTo>
                <a:pt x="186840" y="141751"/>
              </a:lnTo>
            </a:path>
          </a:pathLst>
        </a:custGeom>
        <a:noFill/>
        <a:ln w="1905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600982-F155-4D22-A1A9-ED63A3EC0C3F}">
      <dsp:nvSpPr>
        <dsp:cNvPr id="0" name=""/>
        <dsp:cNvSpPr/>
      </dsp:nvSpPr>
      <dsp:spPr>
        <a:xfrm>
          <a:off x="4381724" y="1174949"/>
          <a:ext cx="732096" cy="35437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Country B</a:t>
          </a:r>
        </a:p>
      </dsp:txBody>
      <dsp:txXfrm>
        <a:off x="4392103" y="1185328"/>
        <a:ext cx="711338" cy="333620"/>
      </dsp:txXfrm>
    </dsp:sp>
    <dsp:sp modelId="{4C3D3066-55F4-4E28-8E16-09A1290EF093}">
      <dsp:nvSpPr>
        <dsp:cNvPr id="0" name=""/>
        <dsp:cNvSpPr/>
      </dsp:nvSpPr>
      <dsp:spPr>
        <a:xfrm>
          <a:off x="4402254" y="1529328"/>
          <a:ext cx="345519" cy="141751"/>
        </a:xfrm>
        <a:custGeom>
          <a:avLst/>
          <a:gdLst/>
          <a:ahLst/>
          <a:cxnLst/>
          <a:rect l="0" t="0" r="0" b="0"/>
          <a:pathLst>
            <a:path>
              <a:moveTo>
                <a:pt x="345519" y="0"/>
              </a:moveTo>
              <a:lnTo>
                <a:pt x="345519" y="70875"/>
              </a:lnTo>
              <a:lnTo>
                <a:pt x="0" y="70875"/>
              </a:lnTo>
              <a:lnTo>
                <a:pt x="0" y="141751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F2239B-5AC6-4D64-A39C-416D625E049A}">
      <dsp:nvSpPr>
        <dsp:cNvPr id="0" name=""/>
        <dsp:cNvSpPr/>
      </dsp:nvSpPr>
      <dsp:spPr>
        <a:xfrm>
          <a:off x="4136470" y="1671079"/>
          <a:ext cx="531567" cy="35437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B1</a:t>
          </a:r>
        </a:p>
      </dsp:txBody>
      <dsp:txXfrm>
        <a:off x="4146849" y="1681458"/>
        <a:ext cx="510809" cy="333620"/>
      </dsp:txXfrm>
    </dsp:sp>
    <dsp:sp modelId="{C6929559-EA5C-4FCC-A2E9-745B66AA2DC3}">
      <dsp:nvSpPr>
        <dsp:cNvPr id="0" name=""/>
        <dsp:cNvSpPr/>
      </dsp:nvSpPr>
      <dsp:spPr>
        <a:xfrm>
          <a:off x="4747773" y="1529328"/>
          <a:ext cx="345519" cy="1417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875"/>
              </a:lnTo>
              <a:lnTo>
                <a:pt x="345519" y="70875"/>
              </a:lnTo>
              <a:lnTo>
                <a:pt x="345519" y="141751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3372BE-49A9-4C8E-BA10-E758202876F4}">
      <dsp:nvSpPr>
        <dsp:cNvPr id="0" name=""/>
        <dsp:cNvSpPr/>
      </dsp:nvSpPr>
      <dsp:spPr>
        <a:xfrm>
          <a:off x="4827508" y="1671079"/>
          <a:ext cx="531567" cy="35437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B2</a:t>
          </a:r>
        </a:p>
      </dsp:txBody>
      <dsp:txXfrm>
        <a:off x="4837887" y="1681458"/>
        <a:ext cx="510809" cy="333620"/>
      </dsp:txXfrm>
    </dsp:sp>
    <dsp:sp modelId="{8200A448-C5C0-44B8-BAED-49992AEDFADB}">
      <dsp:nvSpPr>
        <dsp:cNvPr id="0" name=""/>
        <dsp:cNvSpPr/>
      </dsp:nvSpPr>
      <dsp:spPr>
        <a:xfrm>
          <a:off x="4560932" y="1033198"/>
          <a:ext cx="1568917" cy="1417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875"/>
              </a:lnTo>
              <a:lnTo>
                <a:pt x="1568917" y="70875"/>
              </a:lnTo>
              <a:lnTo>
                <a:pt x="1568917" y="141751"/>
              </a:lnTo>
            </a:path>
          </a:pathLst>
        </a:custGeom>
        <a:noFill/>
        <a:ln w="1905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0D65CE-6858-4951-B5CE-06B4F273A4D5}">
      <dsp:nvSpPr>
        <dsp:cNvPr id="0" name=""/>
        <dsp:cNvSpPr/>
      </dsp:nvSpPr>
      <dsp:spPr>
        <a:xfrm>
          <a:off x="5787012" y="1174949"/>
          <a:ext cx="685674" cy="35437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Country C</a:t>
          </a:r>
        </a:p>
      </dsp:txBody>
      <dsp:txXfrm>
        <a:off x="5797391" y="1185328"/>
        <a:ext cx="664916" cy="333620"/>
      </dsp:txXfrm>
    </dsp:sp>
    <dsp:sp modelId="{A53D39F9-2D2B-4BFB-B48D-42CF2B721754}">
      <dsp:nvSpPr>
        <dsp:cNvPr id="0" name=""/>
        <dsp:cNvSpPr/>
      </dsp:nvSpPr>
      <dsp:spPr>
        <a:xfrm>
          <a:off x="5784330" y="1529328"/>
          <a:ext cx="345519" cy="141751"/>
        </a:xfrm>
        <a:custGeom>
          <a:avLst/>
          <a:gdLst/>
          <a:ahLst/>
          <a:cxnLst/>
          <a:rect l="0" t="0" r="0" b="0"/>
          <a:pathLst>
            <a:path>
              <a:moveTo>
                <a:pt x="345519" y="0"/>
              </a:moveTo>
              <a:lnTo>
                <a:pt x="345519" y="70875"/>
              </a:lnTo>
              <a:lnTo>
                <a:pt x="0" y="70875"/>
              </a:lnTo>
              <a:lnTo>
                <a:pt x="0" y="141751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C2CECA-C75F-4FD9-A48F-7BE34BE944C7}">
      <dsp:nvSpPr>
        <dsp:cNvPr id="0" name=""/>
        <dsp:cNvSpPr/>
      </dsp:nvSpPr>
      <dsp:spPr>
        <a:xfrm>
          <a:off x="5518546" y="1671079"/>
          <a:ext cx="531567" cy="35437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C1</a:t>
          </a:r>
        </a:p>
      </dsp:txBody>
      <dsp:txXfrm>
        <a:off x="5528925" y="1681458"/>
        <a:ext cx="510809" cy="333620"/>
      </dsp:txXfrm>
    </dsp:sp>
    <dsp:sp modelId="{70D1F66F-A0F8-4D0B-BC70-72D6425B156A}">
      <dsp:nvSpPr>
        <dsp:cNvPr id="0" name=""/>
        <dsp:cNvSpPr/>
      </dsp:nvSpPr>
      <dsp:spPr>
        <a:xfrm>
          <a:off x="6129849" y="1529328"/>
          <a:ext cx="345519" cy="1417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875"/>
              </a:lnTo>
              <a:lnTo>
                <a:pt x="345519" y="70875"/>
              </a:lnTo>
              <a:lnTo>
                <a:pt x="345519" y="141751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A28870-0E89-4740-9169-EC36982DFBEB}">
      <dsp:nvSpPr>
        <dsp:cNvPr id="0" name=""/>
        <dsp:cNvSpPr/>
      </dsp:nvSpPr>
      <dsp:spPr>
        <a:xfrm>
          <a:off x="6209584" y="1671079"/>
          <a:ext cx="531567" cy="35437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C2</a:t>
          </a:r>
        </a:p>
      </dsp:txBody>
      <dsp:txXfrm>
        <a:off x="6219963" y="1681458"/>
        <a:ext cx="510809" cy="3336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77DD7E-E3D5-4B9E-BA16-3889E6A6E9F9}">
      <dsp:nvSpPr>
        <dsp:cNvPr id="0" name=""/>
        <dsp:cNvSpPr/>
      </dsp:nvSpPr>
      <dsp:spPr>
        <a:xfrm>
          <a:off x="0" y="1635641"/>
          <a:ext cx="6879311" cy="425254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Child</a:t>
          </a:r>
        </a:p>
      </dsp:txBody>
      <dsp:txXfrm>
        <a:off x="0" y="1635641"/>
        <a:ext cx="2063793" cy="425254"/>
      </dsp:txXfrm>
    </dsp:sp>
    <dsp:sp modelId="{3937F7D5-0869-4FFE-8144-B3ED22961786}">
      <dsp:nvSpPr>
        <dsp:cNvPr id="0" name=""/>
        <dsp:cNvSpPr/>
      </dsp:nvSpPr>
      <dsp:spPr>
        <a:xfrm>
          <a:off x="0" y="1139511"/>
          <a:ext cx="6879311" cy="425254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Country</a:t>
          </a:r>
        </a:p>
      </dsp:txBody>
      <dsp:txXfrm>
        <a:off x="0" y="1139511"/>
        <a:ext cx="2063793" cy="425254"/>
      </dsp:txXfrm>
    </dsp:sp>
    <dsp:sp modelId="{2C2AC5BC-81B0-40A1-8D3A-82EABE0AB302}">
      <dsp:nvSpPr>
        <dsp:cNvPr id="0" name=""/>
        <dsp:cNvSpPr/>
      </dsp:nvSpPr>
      <dsp:spPr>
        <a:xfrm>
          <a:off x="0" y="643381"/>
          <a:ext cx="6879311" cy="425254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World</a:t>
          </a:r>
        </a:p>
      </dsp:txBody>
      <dsp:txXfrm>
        <a:off x="0" y="643381"/>
        <a:ext cx="2063793" cy="425254"/>
      </dsp:txXfrm>
    </dsp:sp>
    <dsp:sp modelId="{2B99BC89-5458-4A2E-AC6C-C767085BC744}">
      <dsp:nvSpPr>
        <dsp:cNvPr id="0" name=""/>
        <dsp:cNvSpPr/>
      </dsp:nvSpPr>
      <dsp:spPr>
        <a:xfrm>
          <a:off x="4295148" y="678819"/>
          <a:ext cx="531567" cy="35437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World</a:t>
          </a:r>
        </a:p>
      </dsp:txBody>
      <dsp:txXfrm>
        <a:off x="4305527" y="689198"/>
        <a:ext cx="510809" cy="333620"/>
      </dsp:txXfrm>
    </dsp:sp>
    <dsp:sp modelId="{0C5D6715-FF01-41F3-BDA4-3BA9A87E4A67}">
      <dsp:nvSpPr>
        <dsp:cNvPr id="0" name=""/>
        <dsp:cNvSpPr/>
      </dsp:nvSpPr>
      <dsp:spPr>
        <a:xfrm>
          <a:off x="3020682" y="1033198"/>
          <a:ext cx="1540249" cy="141751"/>
        </a:xfrm>
        <a:custGeom>
          <a:avLst/>
          <a:gdLst/>
          <a:ahLst/>
          <a:cxnLst/>
          <a:rect l="0" t="0" r="0" b="0"/>
          <a:pathLst>
            <a:path>
              <a:moveTo>
                <a:pt x="1540249" y="0"/>
              </a:moveTo>
              <a:lnTo>
                <a:pt x="1540249" y="70875"/>
              </a:lnTo>
              <a:lnTo>
                <a:pt x="0" y="70875"/>
              </a:lnTo>
              <a:lnTo>
                <a:pt x="0" y="141751"/>
              </a:lnTo>
            </a:path>
          </a:pathLst>
        </a:custGeom>
        <a:noFill/>
        <a:ln w="1905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579683-A154-4414-A84B-641D24855EAC}">
      <dsp:nvSpPr>
        <dsp:cNvPr id="0" name=""/>
        <dsp:cNvSpPr/>
      </dsp:nvSpPr>
      <dsp:spPr>
        <a:xfrm>
          <a:off x="2649177" y="1174949"/>
          <a:ext cx="743009" cy="35437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Country A</a:t>
          </a:r>
        </a:p>
      </dsp:txBody>
      <dsp:txXfrm>
        <a:off x="2659556" y="1185328"/>
        <a:ext cx="722251" cy="333620"/>
      </dsp:txXfrm>
    </dsp:sp>
    <dsp:sp modelId="{E359C032-2725-4024-98A8-8AE7D0FC3586}">
      <dsp:nvSpPr>
        <dsp:cNvPr id="0" name=""/>
        <dsp:cNvSpPr/>
      </dsp:nvSpPr>
      <dsp:spPr>
        <a:xfrm>
          <a:off x="2329644" y="1529328"/>
          <a:ext cx="691038" cy="141751"/>
        </a:xfrm>
        <a:custGeom>
          <a:avLst/>
          <a:gdLst/>
          <a:ahLst/>
          <a:cxnLst/>
          <a:rect l="0" t="0" r="0" b="0"/>
          <a:pathLst>
            <a:path>
              <a:moveTo>
                <a:pt x="691038" y="0"/>
              </a:moveTo>
              <a:lnTo>
                <a:pt x="691038" y="70875"/>
              </a:lnTo>
              <a:lnTo>
                <a:pt x="0" y="70875"/>
              </a:lnTo>
              <a:lnTo>
                <a:pt x="0" y="141751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60E841-B76D-44E5-A199-DC4D37E96293}">
      <dsp:nvSpPr>
        <dsp:cNvPr id="0" name=""/>
        <dsp:cNvSpPr/>
      </dsp:nvSpPr>
      <dsp:spPr>
        <a:xfrm>
          <a:off x="2064365" y="1671079"/>
          <a:ext cx="530557" cy="35437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A1</a:t>
          </a:r>
        </a:p>
      </dsp:txBody>
      <dsp:txXfrm>
        <a:off x="2074744" y="1681458"/>
        <a:ext cx="509799" cy="333620"/>
      </dsp:txXfrm>
    </dsp:sp>
    <dsp:sp modelId="{8591DA73-C897-4869-B66E-21D8C337B95D}">
      <dsp:nvSpPr>
        <dsp:cNvPr id="0" name=""/>
        <dsp:cNvSpPr/>
      </dsp:nvSpPr>
      <dsp:spPr>
        <a:xfrm>
          <a:off x="2974457" y="1529328"/>
          <a:ext cx="91440" cy="141751"/>
        </a:xfrm>
        <a:custGeom>
          <a:avLst/>
          <a:gdLst/>
          <a:ahLst/>
          <a:cxnLst/>
          <a:rect l="0" t="0" r="0" b="0"/>
          <a:pathLst>
            <a:path>
              <a:moveTo>
                <a:pt x="46224" y="0"/>
              </a:moveTo>
              <a:lnTo>
                <a:pt x="46224" y="70875"/>
              </a:lnTo>
              <a:lnTo>
                <a:pt x="45720" y="70875"/>
              </a:lnTo>
              <a:lnTo>
                <a:pt x="45720" y="141751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0D2590-3500-4F37-A4B6-B07CB866A080}">
      <dsp:nvSpPr>
        <dsp:cNvPr id="0" name=""/>
        <dsp:cNvSpPr/>
      </dsp:nvSpPr>
      <dsp:spPr>
        <a:xfrm>
          <a:off x="2754393" y="1671079"/>
          <a:ext cx="531567" cy="35437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A2</a:t>
          </a:r>
        </a:p>
      </dsp:txBody>
      <dsp:txXfrm>
        <a:off x="2764772" y="1681458"/>
        <a:ext cx="510809" cy="333620"/>
      </dsp:txXfrm>
    </dsp:sp>
    <dsp:sp modelId="{6A025ED4-2DFC-4488-813A-762207BDED62}">
      <dsp:nvSpPr>
        <dsp:cNvPr id="0" name=""/>
        <dsp:cNvSpPr/>
      </dsp:nvSpPr>
      <dsp:spPr>
        <a:xfrm>
          <a:off x="3020682" y="1529328"/>
          <a:ext cx="690533" cy="1417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875"/>
              </a:lnTo>
              <a:lnTo>
                <a:pt x="690533" y="70875"/>
              </a:lnTo>
              <a:lnTo>
                <a:pt x="690533" y="141751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1EF967-B7F6-4BF0-B691-F924103F7DBA}">
      <dsp:nvSpPr>
        <dsp:cNvPr id="0" name=""/>
        <dsp:cNvSpPr/>
      </dsp:nvSpPr>
      <dsp:spPr>
        <a:xfrm>
          <a:off x="3445431" y="1671079"/>
          <a:ext cx="531567" cy="35437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A3</a:t>
          </a:r>
        </a:p>
      </dsp:txBody>
      <dsp:txXfrm>
        <a:off x="3455810" y="1681458"/>
        <a:ext cx="510809" cy="333620"/>
      </dsp:txXfrm>
    </dsp:sp>
    <dsp:sp modelId="{BF7BC117-2F54-4FC8-B524-EB32CB4631C9}">
      <dsp:nvSpPr>
        <dsp:cNvPr id="0" name=""/>
        <dsp:cNvSpPr/>
      </dsp:nvSpPr>
      <dsp:spPr>
        <a:xfrm>
          <a:off x="4560932" y="1033198"/>
          <a:ext cx="186840" cy="1417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875"/>
              </a:lnTo>
              <a:lnTo>
                <a:pt x="186840" y="70875"/>
              </a:lnTo>
              <a:lnTo>
                <a:pt x="186840" y="141751"/>
              </a:lnTo>
            </a:path>
          </a:pathLst>
        </a:custGeom>
        <a:noFill/>
        <a:ln w="1905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600982-F155-4D22-A1A9-ED63A3EC0C3F}">
      <dsp:nvSpPr>
        <dsp:cNvPr id="0" name=""/>
        <dsp:cNvSpPr/>
      </dsp:nvSpPr>
      <dsp:spPr>
        <a:xfrm>
          <a:off x="4381724" y="1174949"/>
          <a:ext cx="732096" cy="35437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Country B</a:t>
          </a:r>
        </a:p>
      </dsp:txBody>
      <dsp:txXfrm>
        <a:off x="4392103" y="1185328"/>
        <a:ext cx="711338" cy="333620"/>
      </dsp:txXfrm>
    </dsp:sp>
    <dsp:sp modelId="{4C3D3066-55F4-4E28-8E16-09A1290EF093}">
      <dsp:nvSpPr>
        <dsp:cNvPr id="0" name=""/>
        <dsp:cNvSpPr/>
      </dsp:nvSpPr>
      <dsp:spPr>
        <a:xfrm>
          <a:off x="4402254" y="1529328"/>
          <a:ext cx="345519" cy="141751"/>
        </a:xfrm>
        <a:custGeom>
          <a:avLst/>
          <a:gdLst/>
          <a:ahLst/>
          <a:cxnLst/>
          <a:rect l="0" t="0" r="0" b="0"/>
          <a:pathLst>
            <a:path>
              <a:moveTo>
                <a:pt x="345519" y="0"/>
              </a:moveTo>
              <a:lnTo>
                <a:pt x="345519" y="70875"/>
              </a:lnTo>
              <a:lnTo>
                <a:pt x="0" y="70875"/>
              </a:lnTo>
              <a:lnTo>
                <a:pt x="0" y="141751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F2239B-5AC6-4D64-A39C-416D625E049A}">
      <dsp:nvSpPr>
        <dsp:cNvPr id="0" name=""/>
        <dsp:cNvSpPr/>
      </dsp:nvSpPr>
      <dsp:spPr>
        <a:xfrm>
          <a:off x="4136470" y="1671079"/>
          <a:ext cx="531567" cy="35437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B1</a:t>
          </a:r>
        </a:p>
      </dsp:txBody>
      <dsp:txXfrm>
        <a:off x="4146849" y="1681458"/>
        <a:ext cx="510809" cy="333620"/>
      </dsp:txXfrm>
    </dsp:sp>
    <dsp:sp modelId="{C6929559-EA5C-4FCC-A2E9-745B66AA2DC3}">
      <dsp:nvSpPr>
        <dsp:cNvPr id="0" name=""/>
        <dsp:cNvSpPr/>
      </dsp:nvSpPr>
      <dsp:spPr>
        <a:xfrm>
          <a:off x="4747773" y="1529328"/>
          <a:ext cx="345519" cy="1417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875"/>
              </a:lnTo>
              <a:lnTo>
                <a:pt x="345519" y="70875"/>
              </a:lnTo>
              <a:lnTo>
                <a:pt x="345519" y="141751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3372BE-49A9-4C8E-BA10-E758202876F4}">
      <dsp:nvSpPr>
        <dsp:cNvPr id="0" name=""/>
        <dsp:cNvSpPr/>
      </dsp:nvSpPr>
      <dsp:spPr>
        <a:xfrm>
          <a:off x="4827508" y="1671079"/>
          <a:ext cx="531567" cy="35437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B2</a:t>
          </a:r>
        </a:p>
      </dsp:txBody>
      <dsp:txXfrm>
        <a:off x="4837887" y="1681458"/>
        <a:ext cx="510809" cy="333620"/>
      </dsp:txXfrm>
    </dsp:sp>
    <dsp:sp modelId="{8200A448-C5C0-44B8-BAED-49992AEDFADB}">
      <dsp:nvSpPr>
        <dsp:cNvPr id="0" name=""/>
        <dsp:cNvSpPr/>
      </dsp:nvSpPr>
      <dsp:spPr>
        <a:xfrm>
          <a:off x="4560932" y="1033198"/>
          <a:ext cx="1568917" cy="1417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875"/>
              </a:lnTo>
              <a:lnTo>
                <a:pt x="1568917" y="70875"/>
              </a:lnTo>
              <a:lnTo>
                <a:pt x="1568917" y="141751"/>
              </a:lnTo>
            </a:path>
          </a:pathLst>
        </a:custGeom>
        <a:noFill/>
        <a:ln w="1905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0D65CE-6858-4951-B5CE-06B4F273A4D5}">
      <dsp:nvSpPr>
        <dsp:cNvPr id="0" name=""/>
        <dsp:cNvSpPr/>
      </dsp:nvSpPr>
      <dsp:spPr>
        <a:xfrm>
          <a:off x="5787012" y="1174949"/>
          <a:ext cx="685674" cy="35437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Country C</a:t>
          </a:r>
        </a:p>
      </dsp:txBody>
      <dsp:txXfrm>
        <a:off x="5797391" y="1185328"/>
        <a:ext cx="664916" cy="333620"/>
      </dsp:txXfrm>
    </dsp:sp>
    <dsp:sp modelId="{A53D39F9-2D2B-4BFB-B48D-42CF2B721754}">
      <dsp:nvSpPr>
        <dsp:cNvPr id="0" name=""/>
        <dsp:cNvSpPr/>
      </dsp:nvSpPr>
      <dsp:spPr>
        <a:xfrm>
          <a:off x="5784330" y="1529328"/>
          <a:ext cx="345519" cy="141751"/>
        </a:xfrm>
        <a:custGeom>
          <a:avLst/>
          <a:gdLst/>
          <a:ahLst/>
          <a:cxnLst/>
          <a:rect l="0" t="0" r="0" b="0"/>
          <a:pathLst>
            <a:path>
              <a:moveTo>
                <a:pt x="345519" y="0"/>
              </a:moveTo>
              <a:lnTo>
                <a:pt x="345519" y="70875"/>
              </a:lnTo>
              <a:lnTo>
                <a:pt x="0" y="70875"/>
              </a:lnTo>
              <a:lnTo>
                <a:pt x="0" y="141751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C2CECA-C75F-4FD9-A48F-7BE34BE944C7}">
      <dsp:nvSpPr>
        <dsp:cNvPr id="0" name=""/>
        <dsp:cNvSpPr/>
      </dsp:nvSpPr>
      <dsp:spPr>
        <a:xfrm>
          <a:off x="5518546" y="1671079"/>
          <a:ext cx="531567" cy="35437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C1</a:t>
          </a:r>
        </a:p>
      </dsp:txBody>
      <dsp:txXfrm>
        <a:off x="5528925" y="1681458"/>
        <a:ext cx="510809" cy="333620"/>
      </dsp:txXfrm>
    </dsp:sp>
    <dsp:sp modelId="{70D1F66F-A0F8-4D0B-BC70-72D6425B156A}">
      <dsp:nvSpPr>
        <dsp:cNvPr id="0" name=""/>
        <dsp:cNvSpPr/>
      </dsp:nvSpPr>
      <dsp:spPr>
        <a:xfrm>
          <a:off x="6129849" y="1529328"/>
          <a:ext cx="345519" cy="1417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875"/>
              </a:lnTo>
              <a:lnTo>
                <a:pt x="345519" y="70875"/>
              </a:lnTo>
              <a:lnTo>
                <a:pt x="345519" y="141751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A28870-0E89-4740-9169-EC36982DFBEB}">
      <dsp:nvSpPr>
        <dsp:cNvPr id="0" name=""/>
        <dsp:cNvSpPr/>
      </dsp:nvSpPr>
      <dsp:spPr>
        <a:xfrm>
          <a:off x="6209584" y="1671079"/>
          <a:ext cx="531567" cy="35437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C2</a:t>
          </a:r>
        </a:p>
      </dsp:txBody>
      <dsp:txXfrm>
        <a:off x="6219963" y="1681458"/>
        <a:ext cx="510809" cy="3336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Relationship Id="rId2" Type="http://schemas.openxmlformats.org/officeDocument/2006/relationships/image" Target="../media/image2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8422" cy="34170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31790" y="1"/>
            <a:ext cx="4308422" cy="34170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C03979-039A-45B8-9BAF-A0B8DD59751E}" type="datetimeFigureOut">
              <a:rPr lang="nl-NL" smtClean="0"/>
              <a:t>07-09-17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68675"/>
            <a:ext cx="4308422" cy="3417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31790" y="6468675"/>
            <a:ext cx="4308422" cy="3417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90777D-6D02-431B-B14C-BF4A4B50119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00241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8422" cy="34170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31790" y="1"/>
            <a:ext cx="4308422" cy="34170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814C81-02EE-41E2-8154-31DF88B5842E}" type="datetimeFigureOut">
              <a:rPr lang="nl-NL" smtClean="0"/>
              <a:t>07-09-17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50900"/>
            <a:ext cx="4087813" cy="2298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4252" y="3277492"/>
            <a:ext cx="7954010" cy="26815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68675"/>
            <a:ext cx="4308422" cy="3417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31790" y="6468675"/>
            <a:ext cx="4308422" cy="3417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C58D10-D9E9-49D4-B80E-F4BAB6B067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4319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MCAR is </a:t>
            </a:r>
            <a:r>
              <a:rPr lang="nl-NL" dirty="0" err="1"/>
              <a:t>assumed</a:t>
            </a:r>
            <a:r>
              <a:rPr lang="nl-NL" dirty="0"/>
              <a:t>, but</a:t>
            </a:r>
            <a:r>
              <a:rPr lang="nl-NL" baseline="0" dirty="0"/>
              <a:t> </a:t>
            </a:r>
            <a:r>
              <a:rPr lang="nl-NL" baseline="0" dirty="0" err="1"/>
              <a:t>not</a:t>
            </a:r>
            <a:r>
              <a:rPr lang="nl-NL" baseline="0" dirty="0"/>
              <a:t> </a:t>
            </a:r>
            <a:r>
              <a:rPr lang="nl-NL" baseline="0" dirty="0" err="1"/>
              <a:t>explained</a:t>
            </a:r>
            <a:r>
              <a:rPr lang="nl-NL" baseline="0" dirty="0"/>
              <a:t> </a:t>
            </a:r>
            <a:r>
              <a:rPr lang="nl-NL" baseline="0" dirty="0" err="1"/>
              <a:t>before</a:t>
            </a:r>
            <a:r>
              <a:rPr lang="nl-NL" baseline="0" dirty="0"/>
              <a:t> </a:t>
            </a:r>
            <a:r>
              <a:rPr lang="nl-NL" baseline="0" dirty="0" err="1"/>
              <a:t>this</a:t>
            </a:r>
            <a:r>
              <a:rPr lang="nl-NL" baseline="0" dirty="0"/>
              <a:t> part…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58D10-D9E9-49D4-B80E-F4BAB6B06728}" type="slidenum">
              <a:rPr lang="nl-NL" smtClean="0"/>
              <a:t>46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1390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MCAR is </a:t>
            </a:r>
            <a:r>
              <a:rPr lang="nl-NL" dirty="0" err="1"/>
              <a:t>assumed</a:t>
            </a:r>
            <a:r>
              <a:rPr lang="nl-NL" dirty="0"/>
              <a:t>, but</a:t>
            </a:r>
            <a:r>
              <a:rPr lang="nl-NL" baseline="0" dirty="0"/>
              <a:t> </a:t>
            </a:r>
            <a:r>
              <a:rPr lang="nl-NL" baseline="0" dirty="0" err="1"/>
              <a:t>not</a:t>
            </a:r>
            <a:r>
              <a:rPr lang="nl-NL" baseline="0" dirty="0"/>
              <a:t> </a:t>
            </a:r>
            <a:r>
              <a:rPr lang="nl-NL" baseline="0" dirty="0" err="1"/>
              <a:t>explained</a:t>
            </a:r>
            <a:r>
              <a:rPr lang="nl-NL" baseline="0" dirty="0"/>
              <a:t> </a:t>
            </a:r>
            <a:r>
              <a:rPr lang="nl-NL" baseline="0" dirty="0" err="1"/>
              <a:t>before</a:t>
            </a:r>
            <a:r>
              <a:rPr lang="nl-NL" baseline="0" dirty="0"/>
              <a:t> </a:t>
            </a:r>
            <a:r>
              <a:rPr lang="nl-NL" baseline="0" dirty="0" err="1"/>
              <a:t>this</a:t>
            </a:r>
            <a:r>
              <a:rPr lang="nl-NL" baseline="0" dirty="0"/>
              <a:t> part…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58D10-D9E9-49D4-B80E-F4BAB6B06728}" type="slidenum">
              <a:rPr lang="nl-NL" smtClean="0"/>
              <a:t>47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7324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9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2313" algn="l"/>
                <a:tab pos="1446213" algn="l"/>
                <a:tab pos="2168525" algn="l"/>
                <a:tab pos="28924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tabLst>
                <a:tab pos="722313" algn="l"/>
                <a:tab pos="1446213" algn="l"/>
                <a:tab pos="2168525" algn="l"/>
                <a:tab pos="28924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tabLst>
                <a:tab pos="722313" algn="l"/>
                <a:tab pos="1446213" algn="l"/>
                <a:tab pos="2168525" algn="l"/>
                <a:tab pos="28924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tabLst>
                <a:tab pos="722313" algn="l"/>
                <a:tab pos="1446213" algn="l"/>
                <a:tab pos="2168525" algn="l"/>
                <a:tab pos="28924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tabLst>
                <a:tab pos="722313" algn="l"/>
                <a:tab pos="1446213" algn="l"/>
                <a:tab pos="2168525" algn="l"/>
                <a:tab pos="28924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2313" algn="l"/>
                <a:tab pos="1446213" algn="l"/>
                <a:tab pos="2168525" algn="l"/>
                <a:tab pos="28924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2313" algn="l"/>
                <a:tab pos="1446213" algn="l"/>
                <a:tab pos="2168525" algn="l"/>
                <a:tab pos="28924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2313" algn="l"/>
                <a:tab pos="1446213" algn="l"/>
                <a:tab pos="2168525" algn="l"/>
                <a:tab pos="28924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2313" algn="l"/>
                <a:tab pos="1446213" algn="l"/>
                <a:tab pos="2168525" algn="l"/>
                <a:tab pos="28924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E15B60B9-E8B0-A846-B835-4B3C92CD87B7}" type="slidenum">
              <a:rPr lang="en-GB" altLang="nl-NL" sz="1100">
                <a:solidFill>
                  <a:srgbClr val="000000"/>
                </a:solidFill>
                <a:latin typeface="Times New Roman" charset="0"/>
              </a:rPr>
              <a:pPr eaLnBrk="1" hangingPunct="1"/>
              <a:t>84</a:t>
            </a:fld>
            <a:endParaRPr lang="en-GB" altLang="nl-NL" sz="11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nl-NL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Multilevel</a:t>
            </a:r>
            <a:r>
              <a:rPr lang="en-GB" baseline="0" dirty="0"/>
              <a:t> model assumes no longer independence between all subjects.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58D10-D9E9-49D4-B80E-F4BAB6B06728}" type="slidenum">
              <a:rPr lang="nl-NL" smtClean="0"/>
              <a:t>93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24424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Multilevel</a:t>
            </a:r>
            <a:r>
              <a:rPr lang="en-GB" baseline="0" dirty="0"/>
              <a:t> model assumes no longer independence between all subjects.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58D10-D9E9-49D4-B80E-F4BAB6B06728}" type="slidenum">
              <a:rPr lang="nl-NL" smtClean="0"/>
              <a:t>94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7810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Benutzerdefinierte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 flipV="1">
            <a:off x="0" y="3617751"/>
            <a:ext cx="12192000" cy="2438801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>
              <a:solidFill>
                <a:schemeClr val="tx1">
                  <a:alpha val="44000"/>
                </a:schemeClr>
              </a:solidFill>
            </a:endParaRPr>
          </a:p>
        </p:txBody>
      </p:sp>
      <p:sp>
        <p:nvSpPr>
          <p:cNvPr id="6" name="Titel 7"/>
          <p:cNvSpPr>
            <a:spLocks noGrp="1"/>
          </p:cNvSpPr>
          <p:nvPr>
            <p:ph type="ctrTitle" hasCustomPrompt="1"/>
          </p:nvPr>
        </p:nvSpPr>
        <p:spPr>
          <a:xfrm>
            <a:off x="720000" y="1620001"/>
            <a:ext cx="10800000" cy="1769065"/>
          </a:xfrm>
        </p:spPr>
        <p:txBody>
          <a:bodyPr rIns="0" anchor="b"/>
          <a:lstStyle>
            <a:lvl1pPr>
              <a:defRPr sz="3000" cap="none" baseline="0">
                <a:ln>
                  <a:noFill/>
                </a:ln>
                <a:solidFill>
                  <a:schemeClr val="accent2"/>
                </a:solidFill>
              </a:defRPr>
            </a:lvl1pPr>
          </a:lstStyle>
          <a:p>
            <a:r>
              <a:rPr lang="de-DE" dirty="0"/>
              <a:t>Edit Master title</a:t>
            </a:r>
            <a:endParaRPr lang="en-US" dirty="0"/>
          </a:p>
        </p:txBody>
      </p:sp>
      <p:sp>
        <p:nvSpPr>
          <p:cNvPr id="7" name="Untertitel 8"/>
          <p:cNvSpPr>
            <a:spLocks noGrp="1"/>
          </p:cNvSpPr>
          <p:nvPr>
            <p:ph type="subTitle" idx="1" hasCustomPrompt="1"/>
          </p:nvPr>
        </p:nvSpPr>
        <p:spPr>
          <a:xfrm>
            <a:off x="720000" y="3960001"/>
            <a:ext cx="10800000" cy="179200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de-DE" dirty="0"/>
              <a:t>Edit Master </a:t>
            </a:r>
            <a:r>
              <a:rPr lang="de-DE" dirty="0" err="1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195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19668" y="539750"/>
            <a:ext cx="8983329" cy="900250"/>
          </a:xfrm>
        </p:spPr>
        <p:txBody>
          <a:bodyPr/>
          <a:lstStyle/>
          <a:p>
            <a:r>
              <a:rPr lang="de-DE" dirty="0"/>
              <a:t>Edit Master title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sz="quarter" idx="10" hasCustomPrompt="1"/>
          </p:nvPr>
        </p:nvSpPr>
        <p:spPr>
          <a:xfrm>
            <a:off x="719667" y="1692000"/>
            <a:ext cx="10656000" cy="3960000"/>
          </a:xfrm>
        </p:spPr>
        <p:txBody>
          <a:bodyPr lIns="0" tIns="0" rIns="0" bIns="0"/>
          <a:lstStyle>
            <a:lvl2pPr>
              <a:defRPr baseline="0"/>
            </a:lvl2pPr>
            <a:lvl5pPr>
              <a:defRPr baseline="0"/>
            </a:lvl5pPr>
          </a:lstStyle>
          <a:p>
            <a:pPr lvl="0"/>
            <a:r>
              <a:rPr lang="de-DE" dirty="0"/>
              <a:t>Edit Master </a:t>
            </a:r>
            <a:r>
              <a:rPr lang="de-DE" dirty="0" err="1"/>
              <a:t>text</a:t>
            </a:r>
            <a:r>
              <a:rPr lang="de-DE" dirty="0"/>
              <a:t> style</a:t>
            </a:r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1573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Edit Master title</a:t>
            </a:r>
          </a:p>
        </p:txBody>
      </p:sp>
      <p:sp>
        <p:nvSpPr>
          <p:cNvPr id="5" name="Tabellenplatzhalter 4"/>
          <p:cNvSpPr>
            <a:spLocks noGrp="1"/>
          </p:cNvSpPr>
          <p:nvPr>
            <p:ph type="tbl" sz="quarter" idx="11" hasCustomPrompt="1"/>
          </p:nvPr>
        </p:nvSpPr>
        <p:spPr>
          <a:xfrm>
            <a:off x="719667" y="1690688"/>
            <a:ext cx="10656000" cy="3859212"/>
          </a:xfrm>
          <a:prstGeom prst="rect">
            <a:avLst/>
          </a:prstGeom>
        </p:spPr>
        <p:txBody>
          <a:bodyPr/>
          <a:lstStyle>
            <a:lvl1pPr marL="0" indent="0" rtl="0" eaLnBrk="1" fontAlgn="t" latinLnBrk="0" hangingPunct="1">
              <a:buNone/>
              <a:defRPr/>
            </a:lvl1pPr>
          </a:lstStyle>
          <a:p>
            <a:pPr rtl="0" eaLnBrk="1" fontAlgn="t" latinLnBrk="0" hangingPunct="1"/>
            <a:r>
              <a:rPr lang="de-DE" sz="1800" b="0" i="0" u="none" strike="noStrike" dirty="0">
                <a:effectLst/>
                <a:latin typeface="Arial"/>
              </a:rPr>
              <a:t>Click on </a:t>
            </a:r>
            <a:r>
              <a:rPr lang="de-DE" sz="1800" b="0" i="0" u="none" strike="noStrike" dirty="0" err="1">
                <a:effectLst/>
                <a:latin typeface="Arial"/>
              </a:rPr>
              <a:t>the</a:t>
            </a:r>
            <a:r>
              <a:rPr lang="de-DE" sz="1800" b="0" i="0" u="none" strike="noStrike" dirty="0">
                <a:effectLst/>
                <a:latin typeface="Arial"/>
              </a:rPr>
              <a:t> </a:t>
            </a:r>
            <a:r>
              <a:rPr lang="de-DE" sz="1800" b="0" i="0" u="none" strike="noStrike" dirty="0" err="1">
                <a:effectLst/>
                <a:latin typeface="Arial"/>
              </a:rPr>
              <a:t>symbol</a:t>
            </a:r>
            <a:r>
              <a:rPr lang="de-DE" sz="1800" b="0" i="0" u="none" strike="noStrike" dirty="0">
                <a:effectLst/>
                <a:latin typeface="Arial"/>
              </a:rPr>
              <a:t> </a:t>
            </a:r>
            <a:r>
              <a:rPr lang="de-DE" sz="1800" b="0" i="0" u="none" strike="noStrike" dirty="0" err="1">
                <a:effectLst/>
                <a:latin typeface="Arial"/>
              </a:rPr>
              <a:t>to</a:t>
            </a:r>
            <a:r>
              <a:rPr lang="de-DE" sz="1800" b="0" i="0" u="none" strike="noStrike" dirty="0">
                <a:effectLst/>
                <a:latin typeface="Arial"/>
              </a:rPr>
              <a:t> </a:t>
            </a:r>
            <a:r>
              <a:rPr lang="de-DE" sz="1800" b="0" i="0" u="none" strike="noStrike" dirty="0" err="1">
                <a:effectLst/>
                <a:latin typeface="Arial"/>
              </a:rPr>
              <a:t>add</a:t>
            </a:r>
            <a:r>
              <a:rPr lang="de-DE" sz="1800" b="0" i="0" u="none" strike="noStrike" dirty="0">
                <a:effectLst/>
                <a:latin typeface="Arial"/>
              </a:rPr>
              <a:t> a </a:t>
            </a:r>
            <a:r>
              <a:rPr lang="de-DE" sz="1800" b="0" i="0" u="none" strike="noStrike" dirty="0" err="1">
                <a:effectLst/>
                <a:latin typeface="Arial"/>
              </a:rPr>
              <a:t>table</a:t>
            </a:r>
            <a:endParaRPr lang="de-DE" sz="1800" b="0" i="0" u="none" strike="noStrike" dirty="0">
              <a:effectLst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7552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9247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ull Width Head, Copy +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8" hasCustomPrompt="1"/>
          </p:nvPr>
        </p:nvSpPr>
        <p:spPr>
          <a:xfrm>
            <a:off x="497831" y="1952285"/>
            <a:ext cx="11109667" cy="427101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 or images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86835" y="1162281"/>
            <a:ext cx="11106151" cy="600132"/>
          </a:xfrm>
        </p:spPr>
        <p:txBody>
          <a:bodyPr/>
          <a:lstStyle>
            <a:lvl1pPr marL="0" indent="0">
              <a:buNone/>
              <a:defRPr sz="1250" baseline="0"/>
            </a:lvl1pPr>
            <a:lvl2pPr marL="0" indent="0">
              <a:buFont typeface="Arial" panose="020B0604020202020204" pitchFamily="34" charset="0"/>
              <a:buNone/>
              <a:defRPr sz="1250"/>
            </a:lvl2pPr>
            <a:lvl3pPr marL="0" indent="0">
              <a:buNone/>
              <a:defRPr sz="1250"/>
            </a:lvl3pPr>
            <a:lvl4pPr marL="0" indent="0">
              <a:buNone/>
              <a:defRPr sz="1250"/>
            </a:lvl4pPr>
            <a:lvl5pPr marL="0" indent="0">
              <a:buNone/>
              <a:defRPr sz="1250"/>
            </a:lvl5pPr>
          </a:lstStyle>
          <a:p>
            <a:pPr lvl="0"/>
            <a:r>
              <a:rPr lang="en-US" dirty="0"/>
              <a:t>Insert sub-headline or explanatory copy here – up to 2 full-width lines.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486834" y="646176"/>
            <a:ext cx="11106151" cy="50924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HERE – UP TO 1 FULL-WIDTH LINE</a:t>
            </a:r>
          </a:p>
        </p:txBody>
      </p:sp>
    </p:spTree>
    <p:extLst>
      <p:ext uri="{BB962C8B-B14F-4D97-AF65-F5344CB8AC3E}">
        <p14:creationId xmlns:p14="http://schemas.microsoft.com/office/powerpoint/2010/main" val="216359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B47ED-3013-49F6-85AB-D5534A1983DA}" type="datetimeFigureOut">
              <a:rPr lang="nl-NL" smtClean="0"/>
              <a:t>07-09-17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AEFD1-EF60-49E0-816C-9EE76141602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6118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NO titel en object/opsomming 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871133" y="2199600"/>
            <a:ext cx="9696451" cy="4182150"/>
          </a:xfrm>
        </p:spPr>
        <p:txBody>
          <a:bodyPr/>
          <a:lstStyle>
            <a:lvl1pPr marL="185738" indent="-185738">
              <a:buFontTx/>
              <a:buBlip>
                <a:blip r:embed="rId2"/>
              </a:buBlip>
              <a:defRPr/>
            </a:lvl1pPr>
            <a:lvl2pPr marL="357188" indent="-171450">
              <a:buFontTx/>
              <a:buBlip>
                <a:blip r:embed="rId2"/>
              </a:buBlip>
              <a:defRPr/>
            </a:lvl2pPr>
            <a:lvl3pPr marL="542925" indent="-187325">
              <a:buFontTx/>
              <a:buBlip>
                <a:blip r:embed="rId2"/>
              </a:buBlip>
              <a:defRPr/>
            </a:lvl3pPr>
            <a:lvl4pPr marL="715963" indent="-173038">
              <a:buFontTx/>
              <a:buBlip>
                <a:blip r:embed="rId2"/>
              </a:buBlip>
              <a:defRPr/>
            </a:lvl4pPr>
            <a:lvl5pPr marL="901700" indent="-187325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421967" y="263526"/>
            <a:ext cx="2400300" cy="106363"/>
          </a:xfrm>
          <a:prstGeom prst="rect">
            <a:avLst/>
          </a:prstGeom>
        </p:spPr>
        <p:txBody>
          <a:bodyPr wrap="square" numCol="1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b="0" i="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r>
              <a:rPr lang="nl-NL" dirty="0" smtClean="0"/>
              <a:t>14-04-2014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6421967" y="371476"/>
            <a:ext cx="2400300" cy="1063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Kingston, Jamaica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421967" y="153988"/>
            <a:ext cx="2400300" cy="1063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F583A72-D7EC-734A-BE30-8FA4CD11776E}" type="slidenum">
              <a:rPr lang="nl-NL" altLang="x-none"/>
              <a:pPr/>
              <a:t>‹nr.›</a:t>
            </a:fld>
            <a:endParaRPr lang="nl-NL" altLang="x-none"/>
          </a:p>
        </p:txBody>
      </p:sp>
    </p:spTree>
    <p:extLst>
      <p:ext uri="{BB962C8B-B14F-4D97-AF65-F5344CB8AC3E}">
        <p14:creationId xmlns:p14="http://schemas.microsoft.com/office/powerpoint/2010/main" val="1412502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21967" y="263526"/>
            <a:ext cx="2400300" cy="106363"/>
          </a:xfrm>
          <a:prstGeom prst="rect">
            <a:avLst/>
          </a:prstGeom>
        </p:spPr>
        <p:txBody>
          <a:bodyPr wrap="square" numCol="1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b="0" i="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r>
              <a:rPr lang="nl-NL" dirty="0" smtClean="0"/>
              <a:t>14-04-2014</a:t>
            </a:r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421967" y="371476"/>
            <a:ext cx="2400300" cy="1063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Kingston, Jamaica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21967" y="153988"/>
            <a:ext cx="2400300" cy="1063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2AD0EE2-A6A9-6345-988C-19B362AB0069}" type="slidenum">
              <a:rPr lang="nl-NL" altLang="x-none"/>
              <a:pPr/>
              <a:t>‹nr.›</a:t>
            </a:fld>
            <a:endParaRPr lang="nl-NL" altLang="x-none"/>
          </a:p>
        </p:txBody>
      </p:sp>
    </p:spTree>
    <p:extLst>
      <p:ext uri="{BB962C8B-B14F-4D97-AF65-F5344CB8AC3E}">
        <p14:creationId xmlns:p14="http://schemas.microsoft.com/office/powerpoint/2010/main" val="1642661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3.png"/><Relationship Id="rId11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zess 14"/>
          <p:cNvSpPr/>
          <p:nvPr/>
        </p:nvSpPr>
        <p:spPr>
          <a:xfrm>
            <a:off x="-2" y="6048000"/>
            <a:ext cx="12192001" cy="810000"/>
          </a:xfrm>
          <a:prstGeom prst="flowChartProcess">
            <a:avLst/>
          </a:prstGeom>
          <a:gradFill>
            <a:gsLst>
              <a:gs pos="0">
                <a:schemeClr val="accent2"/>
              </a:gs>
              <a:gs pos="100000">
                <a:schemeClr val="tx1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800">
              <a:solidFill>
                <a:srgbClr val="FABE82"/>
              </a:solidFill>
            </a:endParaRPr>
          </a:p>
        </p:txBody>
      </p:sp>
      <p:sp>
        <p:nvSpPr>
          <p:cNvPr id="1027" name="Titelplatzhalter 21"/>
          <p:cNvSpPr>
            <a:spLocks noGrp="1"/>
          </p:cNvSpPr>
          <p:nvPr>
            <p:ph type="title"/>
          </p:nvPr>
        </p:nvSpPr>
        <p:spPr bwMode="auto">
          <a:xfrm>
            <a:off x="720001" y="539750"/>
            <a:ext cx="8983329" cy="9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Edit Master title</a:t>
            </a:r>
            <a:endParaRPr lang="en-US" dirty="0"/>
          </a:p>
        </p:txBody>
      </p:sp>
      <p:sp>
        <p:nvSpPr>
          <p:cNvPr id="1033" name="Textfeld 2"/>
          <p:cNvSpPr txBox="1">
            <a:spLocks noChangeArrowheads="1"/>
          </p:cNvSpPr>
          <p:nvPr/>
        </p:nvSpPr>
        <p:spPr bwMode="auto">
          <a:xfrm>
            <a:off x="12795251" y="2214563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de-DE" sz="2400"/>
          </a:p>
        </p:txBody>
      </p:sp>
      <p:pic>
        <p:nvPicPr>
          <p:cNvPr id="17" name="Bild 16" descr="EU_flag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1" y="6264001"/>
            <a:ext cx="736319" cy="372763"/>
          </a:xfrm>
          <a:prstGeom prst="rect">
            <a:avLst/>
          </a:prstGeom>
          <a:ln>
            <a:noFill/>
          </a:ln>
        </p:spPr>
      </p:pic>
      <p:sp>
        <p:nvSpPr>
          <p:cNvPr id="9" name="Textplatzhalter 8"/>
          <p:cNvSpPr>
            <a:spLocks noGrp="1"/>
          </p:cNvSpPr>
          <p:nvPr>
            <p:ph type="body" idx="1"/>
          </p:nvPr>
        </p:nvSpPr>
        <p:spPr>
          <a:xfrm>
            <a:off x="720000" y="1692000"/>
            <a:ext cx="10800000" cy="414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Edit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1644769" y="6288383"/>
            <a:ext cx="987523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>
                <a:solidFill>
                  <a:srgbClr val="FFFFFF"/>
                </a:solidFill>
              </a:rPr>
              <a:t>This </a:t>
            </a:r>
            <a:r>
              <a:rPr lang="de-DE" sz="1000" dirty="0" err="1">
                <a:solidFill>
                  <a:srgbClr val="FFFFFF"/>
                </a:solidFill>
              </a:rPr>
              <a:t>project</a:t>
            </a:r>
            <a:r>
              <a:rPr lang="de-DE" sz="1000" dirty="0">
                <a:solidFill>
                  <a:srgbClr val="FFFFFF"/>
                </a:solidFill>
              </a:rPr>
              <a:t> </a:t>
            </a:r>
            <a:r>
              <a:rPr lang="de-DE" sz="1000" dirty="0" err="1">
                <a:solidFill>
                  <a:srgbClr val="FFFFFF"/>
                </a:solidFill>
              </a:rPr>
              <a:t>has</a:t>
            </a:r>
            <a:r>
              <a:rPr lang="de-DE" sz="1000" dirty="0">
                <a:solidFill>
                  <a:srgbClr val="FFFFFF"/>
                </a:solidFill>
              </a:rPr>
              <a:t> </a:t>
            </a:r>
            <a:r>
              <a:rPr lang="de-DE" sz="1000" dirty="0" err="1">
                <a:solidFill>
                  <a:srgbClr val="FFFFFF"/>
                </a:solidFill>
              </a:rPr>
              <a:t>received</a:t>
            </a:r>
            <a:r>
              <a:rPr lang="de-DE" sz="1000" dirty="0">
                <a:solidFill>
                  <a:srgbClr val="FFFFFF"/>
                </a:solidFill>
              </a:rPr>
              <a:t> </a:t>
            </a:r>
            <a:r>
              <a:rPr lang="de-DE" sz="1000" dirty="0" err="1">
                <a:solidFill>
                  <a:srgbClr val="FFFFFF"/>
                </a:solidFill>
              </a:rPr>
              <a:t>funding</a:t>
            </a:r>
            <a:r>
              <a:rPr lang="de-DE" sz="1000" dirty="0">
                <a:solidFill>
                  <a:srgbClr val="FFFFFF"/>
                </a:solidFill>
              </a:rPr>
              <a:t> </a:t>
            </a:r>
            <a:r>
              <a:rPr lang="de-DE" sz="1000" dirty="0" err="1">
                <a:solidFill>
                  <a:srgbClr val="FFFFFF"/>
                </a:solidFill>
              </a:rPr>
              <a:t>from</a:t>
            </a:r>
            <a:r>
              <a:rPr lang="de-DE" sz="1000" dirty="0">
                <a:solidFill>
                  <a:srgbClr val="FFFFFF"/>
                </a:solidFill>
              </a:rPr>
              <a:t> </a:t>
            </a:r>
            <a:r>
              <a:rPr lang="de-DE" sz="1000" dirty="0" err="1">
                <a:solidFill>
                  <a:srgbClr val="FFFFFF"/>
                </a:solidFill>
              </a:rPr>
              <a:t>the</a:t>
            </a:r>
            <a:r>
              <a:rPr lang="de-DE" sz="1000" dirty="0">
                <a:solidFill>
                  <a:srgbClr val="FFFFFF"/>
                </a:solidFill>
              </a:rPr>
              <a:t> European </a:t>
            </a:r>
            <a:r>
              <a:rPr lang="de-DE" sz="1000" dirty="0" err="1">
                <a:solidFill>
                  <a:srgbClr val="FFFFFF"/>
                </a:solidFill>
              </a:rPr>
              <a:t>Union’s</a:t>
            </a:r>
            <a:r>
              <a:rPr lang="de-DE" sz="1000" dirty="0">
                <a:solidFill>
                  <a:srgbClr val="FFFFFF"/>
                </a:solidFill>
              </a:rPr>
              <a:t> </a:t>
            </a:r>
            <a:r>
              <a:rPr lang="de-DE" sz="1000" dirty="0" err="1">
                <a:solidFill>
                  <a:srgbClr val="FFFFFF"/>
                </a:solidFill>
              </a:rPr>
              <a:t>Horizon</a:t>
            </a:r>
            <a:r>
              <a:rPr lang="de-DE" sz="1000" dirty="0">
                <a:solidFill>
                  <a:srgbClr val="FFFFFF"/>
                </a:solidFill>
              </a:rPr>
              <a:t> 2020 </a:t>
            </a:r>
            <a:r>
              <a:rPr lang="de-DE" sz="1000" dirty="0" err="1">
                <a:solidFill>
                  <a:srgbClr val="FFFFFF"/>
                </a:solidFill>
              </a:rPr>
              <a:t>research</a:t>
            </a:r>
            <a:r>
              <a:rPr lang="de-DE" sz="1000" dirty="0">
                <a:solidFill>
                  <a:srgbClr val="FFFFFF"/>
                </a:solidFill>
              </a:rPr>
              <a:t> </a:t>
            </a:r>
            <a:r>
              <a:rPr lang="de-DE" sz="1000" dirty="0" err="1">
                <a:solidFill>
                  <a:srgbClr val="FFFFFF"/>
                </a:solidFill>
              </a:rPr>
              <a:t>and</a:t>
            </a:r>
            <a:r>
              <a:rPr lang="de-DE" sz="1000" dirty="0">
                <a:solidFill>
                  <a:srgbClr val="FFFFFF"/>
                </a:solidFill>
              </a:rPr>
              <a:t> </a:t>
            </a:r>
            <a:r>
              <a:rPr lang="de-DE" sz="1000" dirty="0" err="1">
                <a:solidFill>
                  <a:srgbClr val="FFFFFF"/>
                </a:solidFill>
              </a:rPr>
              <a:t>innovation</a:t>
            </a:r>
            <a:r>
              <a:rPr lang="de-DE" sz="1000" dirty="0">
                <a:solidFill>
                  <a:srgbClr val="FFFFFF"/>
                </a:solidFill>
              </a:rPr>
              <a:t> </a:t>
            </a:r>
            <a:r>
              <a:rPr lang="de-DE" sz="1000" dirty="0" err="1">
                <a:solidFill>
                  <a:srgbClr val="FFFFFF"/>
                </a:solidFill>
              </a:rPr>
              <a:t>programme</a:t>
            </a:r>
            <a:r>
              <a:rPr lang="de-DE" sz="1000" dirty="0">
                <a:solidFill>
                  <a:srgbClr val="FFFFFF"/>
                </a:solidFill>
              </a:rPr>
              <a:t> </a:t>
            </a:r>
            <a:r>
              <a:rPr lang="de-DE" sz="1000" dirty="0" err="1">
                <a:solidFill>
                  <a:srgbClr val="FFFFFF"/>
                </a:solidFill>
              </a:rPr>
              <a:t>under</a:t>
            </a:r>
            <a:r>
              <a:rPr lang="de-DE" sz="1000" dirty="0">
                <a:solidFill>
                  <a:srgbClr val="FFFFFF"/>
                </a:solidFill>
              </a:rPr>
              <a:t> </a:t>
            </a:r>
            <a:r>
              <a:rPr lang="de-DE" sz="1000" dirty="0" err="1">
                <a:solidFill>
                  <a:srgbClr val="FFFFFF"/>
                </a:solidFill>
              </a:rPr>
              <a:t>grant</a:t>
            </a:r>
            <a:r>
              <a:rPr lang="de-DE" sz="1000" dirty="0">
                <a:solidFill>
                  <a:srgbClr val="FFFFFF"/>
                </a:solidFill>
              </a:rPr>
              <a:t> </a:t>
            </a:r>
            <a:r>
              <a:rPr lang="de-DE" sz="1000" dirty="0" err="1">
                <a:solidFill>
                  <a:srgbClr val="FFFFFF"/>
                </a:solidFill>
              </a:rPr>
              <a:t>agreement</a:t>
            </a:r>
            <a:r>
              <a:rPr lang="de-DE" sz="1000" dirty="0">
                <a:solidFill>
                  <a:srgbClr val="FFFFFF"/>
                </a:solidFill>
              </a:rPr>
              <a:t> </a:t>
            </a:r>
            <a:r>
              <a:rPr lang="de-DE" sz="1000" dirty="0" err="1">
                <a:solidFill>
                  <a:srgbClr val="FFFFFF"/>
                </a:solidFill>
              </a:rPr>
              <a:t>No</a:t>
            </a:r>
            <a:r>
              <a:rPr lang="de-DE" sz="1000" dirty="0">
                <a:solidFill>
                  <a:srgbClr val="FFFFFF"/>
                </a:solidFill>
              </a:rPr>
              <a:t> </a:t>
            </a:r>
            <a:r>
              <a:rPr lang="is-IS" sz="1000" dirty="0">
                <a:solidFill>
                  <a:srgbClr val="FFFFFF"/>
                </a:solidFill>
              </a:rPr>
              <a:t>733280</a:t>
            </a:r>
            <a:r>
              <a:rPr lang="de-DE" sz="100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10" name="Bild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525" y="323751"/>
            <a:ext cx="1985475" cy="52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47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marL="0" indent="0" algn="l" rtl="0" eaLnBrk="1" fontAlgn="base" hangingPunct="1">
        <a:spcBef>
          <a:spcPct val="0"/>
        </a:spcBef>
        <a:spcAft>
          <a:spcPct val="0"/>
        </a:spcAft>
        <a:buFontTx/>
        <a:buNone/>
        <a:defRPr sz="2400" b="1" kern="1200">
          <a:solidFill>
            <a:schemeClr val="accent2"/>
          </a:solidFill>
          <a:latin typeface="Arial"/>
          <a:ea typeface="ＭＳ Ｐゴシック" charset="-128"/>
          <a:cs typeface="Arial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charset="0"/>
          <a:ea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charset="0"/>
          <a:ea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charset="0"/>
          <a:ea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charset="0"/>
          <a:ea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144696"/>
          </a:solidFill>
          <a:latin typeface="Arial" charset="0"/>
          <a:ea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144696"/>
          </a:solidFill>
          <a:latin typeface="Arial" charset="0"/>
          <a:ea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144696"/>
          </a:solidFill>
          <a:latin typeface="Arial" charset="0"/>
          <a:ea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144696"/>
          </a:solidFill>
          <a:latin typeface="Arial" charset="0"/>
          <a:ea typeface="ＭＳ Ｐゴシック" charset="-128"/>
        </a:defRPr>
      </a:lvl9pPr>
    </p:titleStyle>
    <p:bodyStyle>
      <a:lvl1pPr marL="179388" indent="-179388" algn="l" rtl="0" eaLnBrk="1" fontAlgn="base" hangingPunct="1">
        <a:lnSpc>
          <a:spcPts val="2200"/>
        </a:lnSpc>
        <a:spcBef>
          <a:spcPts val="0"/>
        </a:spcBef>
        <a:spcAft>
          <a:spcPts val="1000"/>
        </a:spcAft>
        <a:buClr>
          <a:schemeClr val="accent2"/>
        </a:buClr>
        <a:buSzPct val="100000"/>
        <a:buFont typeface="Arial" charset="0"/>
        <a:buChar char="•"/>
        <a:defRPr sz="1800" kern="1200" baseline="0">
          <a:solidFill>
            <a:schemeClr val="tx1"/>
          </a:solidFill>
          <a:latin typeface="Arial"/>
          <a:ea typeface="ＭＳ Ｐゴシック" charset="-128"/>
          <a:cs typeface="Arial"/>
        </a:defRPr>
      </a:lvl1pPr>
      <a:lvl2pPr marL="536400" indent="-285750" algn="l" rtl="0" eaLnBrk="1" fontAlgn="base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2"/>
        </a:buClr>
        <a:buSzPct val="100000"/>
        <a:buFont typeface="Lucida Grande"/>
        <a:buChar char="–"/>
        <a:defRPr kern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684000" indent="-179388" algn="l" rtl="0" eaLnBrk="1" fontAlgn="base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2"/>
        </a:buClr>
        <a:buSzPct val="100000"/>
        <a:buFont typeface="Arial" charset="0"/>
        <a:buChar char="•"/>
        <a:defRPr sz="1600" kern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864000" indent="-179388" algn="l" rtl="0" eaLnBrk="1" fontAlgn="base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2"/>
        </a:buClr>
        <a:buSzPct val="100000"/>
        <a:buFont typeface="Lucida Grande"/>
        <a:buChar char="–"/>
        <a:defRPr sz="1400" kern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044000" indent="-179388" algn="l" rtl="0" eaLnBrk="1" fontAlgn="base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2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7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7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rstudio.com/" TargetMode="External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ran.r-project.org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3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6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6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8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6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Relationship Id="rId3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Relationship Id="rId3" Type="http://schemas.openxmlformats.org/officeDocument/2006/relationships/image" Target="../media/image6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0.png"/><Relationship Id="rId3" Type="http://schemas.openxmlformats.org/officeDocument/2006/relationships/image" Target="../media/image6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0.png"/><Relationship Id="rId3" Type="http://schemas.openxmlformats.org/officeDocument/2006/relationships/image" Target="../media/image6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8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oleObject" Target="../embeddings/oleObject3.bin"/><Relationship Id="rId5" Type="http://schemas.openxmlformats.org/officeDocument/2006/relationships/image" Target="../media/image24.emf"/><Relationship Id="rId6" Type="http://schemas.openxmlformats.org/officeDocument/2006/relationships/image" Target="../media/image25.jpe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oleObject" Target="../embeddings/Microsoft_Excel_97_-_2004-werkblad1.xls"/><Relationship Id="rId5" Type="http://schemas.openxmlformats.org/officeDocument/2006/relationships/image" Target="../media/image26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8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oleObject" Target="../embeddings/Microsoft_Excel_97_-_2004-werkblad2.xls"/><Relationship Id="rId5" Type="http://schemas.openxmlformats.org/officeDocument/2006/relationships/image" Target="../media/image27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6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oleObject" Target="../embeddings/Microsoft_Excel_97_-_2004-werkblad3.xls"/><Relationship Id="rId5" Type="http://schemas.openxmlformats.org/officeDocument/2006/relationships/image" Target="../media/image27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8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28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28.wmf"/><Relationship Id="rId5" Type="http://schemas.openxmlformats.org/officeDocument/2006/relationships/oleObject" Target="../embeddings/oleObject9.bin"/><Relationship Id="rId6" Type="http://schemas.openxmlformats.org/officeDocument/2006/relationships/image" Target="../media/image29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28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0.emf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9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8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11.bin"/><Relationship Id="rId5" Type="http://schemas.openxmlformats.org/officeDocument/2006/relationships/image" Target="../media/image32.png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1.png"/><Relationship Id="rId3" Type="http://schemas.openxmlformats.org/officeDocument/2006/relationships/image" Target="../media/image6.jpe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eg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eg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g"/><Relationship Id="rId3" Type="http://schemas.openxmlformats.org/officeDocument/2006/relationships/image" Target="../media/image6.jpeg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Relationship Id="rId3" Type="http://schemas.openxmlformats.org/officeDocument/2006/relationships/image" Target="../media/image6.jpeg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g"/><Relationship Id="rId3" Type="http://schemas.openxmlformats.org/officeDocument/2006/relationships/image" Target="../media/image6.jpeg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g"/><Relationship Id="rId3" Type="http://schemas.openxmlformats.org/officeDocument/2006/relationships/image" Target="../media/image6.jpe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RECAP Workshop WP5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290762"/>
          </a:xfrm>
        </p:spPr>
        <p:txBody>
          <a:bodyPr/>
          <a:lstStyle/>
          <a:p>
            <a:r>
              <a:rPr lang="en-US" dirty="0"/>
              <a:t>Statistical Methods for combined data sets: Theory, techniques and tools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Stef van Buuren, </a:t>
            </a:r>
            <a:r>
              <a:rPr lang="en-US" dirty="0" err="1" smtClean="0"/>
              <a:t>Manon</a:t>
            </a:r>
            <a:r>
              <a:rPr lang="en-US" dirty="0" smtClean="0"/>
              <a:t> </a:t>
            </a:r>
            <a:r>
              <a:rPr lang="en-US" dirty="0" err="1" smtClean="0"/>
              <a:t>Grevinga</a:t>
            </a:r>
            <a:r>
              <a:rPr lang="en-US" dirty="0" smtClean="0"/>
              <a:t>, </a:t>
            </a:r>
            <a:r>
              <a:rPr lang="en-US" dirty="0" err="1" smtClean="0"/>
              <a:t>Aurélie</a:t>
            </a:r>
            <a:r>
              <a:rPr lang="en-US" dirty="0" smtClean="0"/>
              <a:t> </a:t>
            </a:r>
            <a:r>
              <a:rPr lang="en-US" dirty="0" err="1" smtClean="0"/>
              <a:t>Piedvache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>
                <a:solidFill>
                  <a:srgbClr val="FF0000"/>
                </a:solidFill>
              </a:rPr>
              <a:t>https://</a:t>
            </a:r>
            <a:r>
              <a:rPr lang="en-US" dirty="0" err="1">
                <a:solidFill>
                  <a:srgbClr val="FF0000"/>
                </a:solidFill>
              </a:rPr>
              <a:t>stefvanbuuren.github.io</a:t>
            </a:r>
            <a:r>
              <a:rPr lang="en-US" dirty="0">
                <a:solidFill>
                  <a:srgbClr val="FF0000"/>
                </a:solidFill>
              </a:rPr>
              <a:t>/</a:t>
            </a:r>
            <a:r>
              <a:rPr lang="en-US" dirty="0" err="1">
                <a:solidFill>
                  <a:srgbClr val="FF0000"/>
                </a:solidFill>
              </a:rPr>
              <a:t>RECAPworkshop</a:t>
            </a:r>
            <a:r>
              <a:rPr lang="en-US" dirty="0">
                <a:solidFill>
                  <a:srgbClr val="FF0000"/>
                </a:solidFill>
              </a:rPr>
              <a:t>/</a:t>
            </a:r>
          </a:p>
        </p:txBody>
      </p:sp>
      <p:pic>
        <p:nvPicPr>
          <p:cNvPr id="4" name="Picture 3" descr="C:\Users\beltmanm\AppData\Local\Microsoft\Windows\INetCache\Content.Word\recap_logo (002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6928" y="137506"/>
            <a:ext cx="2462143" cy="9848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747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Table</a:t>
            </a:r>
            <a:r>
              <a:rPr lang="nl-NL" dirty="0"/>
              <a:t> of Contents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719667" y="1692000"/>
            <a:ext cx="10350115" cy="3763452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Multilevel Analysis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Is it okay to assume that all observations are independent of each other, even though we combined multiple datasets from different cohort studies?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E.g., we expect that children from one mother are more similar than to a randomly chosen child from a different mother.</a:t>
            </a:r>
          </a:p>
          <a:p>
            <a:pPr marL="0" indent="0">
              <a:buNone/>
            </a:pPr>
            <a:r>
              <a:rPr lang="en-US" dirty="0"/>
              <a:t>Does this also hold for cohort studies?</a:t>
            </a:r>
          </a:p>
        </p:txBody>
      </p:sp>
      <p:pic>
        <p:nvPicPr>
          <p:cNvPr id="4" name="Picture 3" descr="C:\Users\beltmanm\AppData\Local\Microsoft\Windows\INetCache\Content.Word\recap_logo (002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6928" y="137506"/>
            <a:ext cx="2462143" cy="9848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74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Multilevel Analysis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19668" y="1683611"/>
            <a:ext cx="6879311" cy="22787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9388" indent="-179388" algn="l" rtl="0" eaLnBrk="1" fontAlgn="base" hangingPunct="1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charset="0"/>
              <a:buChar char="•"/>
              <a:defRPr sz="1800" kern="1200" baseline="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1pPr>
            <a:lvl2pPr marL="536400" indent="-28575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Lucida Grande"/>
              <a:buChar char="–"/>
              <a:defRPr kern="1200" baseline="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2pPr>
            <a:lvl3pPr marL="684000" indent="-179388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3pPr>
            <a:lvl4pPr marL="864000" indent="-179388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Lucida Grande"/>
              <a:buChar char="–"/>
              <a:defRPr sz="14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4pPr>
            <a:lvl5pPr marL="1044000" indent="-179388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Font typeface="Arial" charset="0"/>
              <a:buNone/>
            </a:pPr>
            <a:r>
              <a:rPr lang="en-US" dirty="0"/>
              <a:t>An higher level variable is always also allocated to the lower levels.</a:t>
            </a:r>
          </a:p>
          <a:p>
            <a:pPr marL="0" indent="0" defTabSz="914400">
              <a:buFont typeface="Arial" charset="0"/>
              <a:buNone/>
            </a:pPr>
            <a:r>
              <a:rPr lang="en-US" dirty="0"/>
              <a:t>A variable explaining variation within the country (a country-level variable) will also be allocated to the child </a:t>
            </a:r>
          </a:p>
          <a:p>
            <a:pPr marL="0" indent="0" defTabSz="914400">
              <a:buNone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998667" y="1610038"/>
            <a:ext cx="37170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/>
              <a:t>Example:</a:t>
            </a:r>
            <a:endParaRPr lang="en-US" sz="1600" dirty="0"/>
          </a:p>
          <a:p>
            <a:r>
              <a:rPr lang="en-US" sz="1600" dirty="0"/>
              <a:t>Relation between gestational age and birthweight.</a:t>
            </a: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2042552"/>
              </p:ext>
            </p:extLst>
          </p:nvPr>
        </p:nvGraphicFramePr>
        <p:xfrm>
          <a:off x="719666" y="3625974"/>
          <a:ext cx="6879311" cy="2704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C:\Users\beltmanm\AppData\Local\Microsoft\Windows\INetCache\Content.Word\recap_logo (002)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6928" y="137506"/>
            <a:ext cx="2462143" cy="9848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567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Multilevel Analysis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19668" y="1683611"/>
            <a:ext cx="6879311" cy="22787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9388" indent="-179388" algn="l" rtl="0" eaLnBrk="1" fontAlgn="base" hangingPunct="1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charset="0"/>
              <a:buChar char="•"/>
              <a:defRPr sz="1800" kern="1200" baseline="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1pPr>
            <a:lvl2pPr marL="536400" indent="-28575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Lucida Grande"/>
              <a:buChar char="–"/>
              <a:defRPr kern="1200" baseline="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2pPr>
            <a:lvl3pPr marL="684000" indent="-179388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3pPr>
            <a:lvl4pPr marL="864000" indent="-179388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Lucida Grande"/>
              <a:buChar char="–"/>
              <a:defRPr sz="14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4pPr>
            <a:lvl5pPr marL="1044000" indent="-179388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Each country might have different relation(s) between the predictor(s) and the outcome</a:t>
            </a:r>
          </a:p>
          <a:p>
            <a:pPr defTabSz="914400"/>
            <a:r>
              <a:rPr lang="en-US" dirty="0"/>
              <a:t>Hence, have its own model to explain the outcome.</a:t>
            </a:r>
          </a:p>
          <a:p>
            <a:pPr defTabSz="914400"/>
            <a:r>
              <a:rPr lang="en-US" dirty="0"/>
              <a:t>Using mixed effects model we can combine the models of the countries to one general model.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98666" y="1610038"/>
            <a:ext cx="36694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defTabSz="914400">
              <a:buFont typeface="Arial" panose="020B0604020202020204" pitchFamily="34" charset="0"/>
              <a:buChar char="•"/>
            </a:pPr>
            <a:endParaRPr lang="en-US" sz="1600" dirty="0"/>
          </a:p>
          <a:p>
            <a:endParaRPr lang="en-US" sz="1600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6256944"/>
              </p:ext>
            </p:extLst>
          </p:nvPr>
        </p:nvGraphicFramePr>
        <p:xfrm>
          <a:off x="719666" y="3625974"/>
          <a:ext cx="6879311" cy="2704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 descr="C:\Users\beltmanm\AppData\Local\Microsoft\Windows\INetCache\Content.Word\recap_logo (002)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6928" y="137506"/>
            <a:ext cx="2462143" cy="9848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565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Multilevel Analysis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19668" y="1683611"/>
            <a:ext cx="6879311" cy="22787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9388" indent="-179388" algn="l" rtl="0" eaLnBrk="1" fontAlgn="base" hangingPunct="1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charset="0"/>
              <a:buChar char="•"/>
              <a:defRPr sz="1800" kern="1200" baseline="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1pPr>
            <a:lvl2pPr marL="536400" indent="-28575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Lucida Grande"/>
              <a:buChar char="–"/>
              <a:defRPr kern="1200" baseline="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2pPr>
            <a:lvl3pPr marL="684000" indent="-179388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3pPr>
            <a:lvl4pPr marL="864000" indent="-179388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Lucida Grande"/>
              <a:buChar char="–"/>
              <a:defRPr sz="14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4pPr>
            <a:lvl5pPr marL="1044000" indent="-179388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Font typeface="Arial" charset="0"/>
              <a:buNone/>
            </a:pPr>
            <a:r>
              <a:rPr lang="en-US" dirty="0"/>
              <a:t>For each level the total variability can be explained by two sources:</a:t>
            </a:r>
          </a:p>
          <a:p>
            <a:pPr defTabSz="914400"/>
            <a:r>
              <a:rPr lang="en-US" dirty="0"/>
              <a:t>Within cluster variability</a:t>
            </a:r>
          </a:p>
          <a:p>
            <a:pPr defTabSz="914400"/>
            <a:r>
              <a:rPr lang="en-US" dirty="0"/>
              <a:t>Between cluster variability</a:t>
            </a:r>
          </a:p>
          <a:p>
            <a:pPr marL="0" indent="0" defTabSz="914400">
              <a:buNone/>
            </a:pPr>
            <a:endParaRPr lang="en-US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3037219"/>
              </p:ext>
            </p:extLst>
          </p:nvPr>
        </p:nvGraphicFramePr>
        <p:xfrm>
          <a:off x="719666" y="3625974"/>
          <a:ext cx="6879311" cy="2704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C:\Users\beltmanm\AppData\Local\Microsoft\Windows\INetCache\Content.Word\recap_logo (002)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6928" y="137506"/>
            <a:ext cx="2462143" cy="9848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628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Multilevel Analysis // Conclusion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Problem: </a:t>
            </a:r>
            <a:r>
              <a:rPr lang="en-US" dirty="0"/>
              <a:t>combining data of cohort studies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Usual approach: </a:t>
            </a:r>
            <a:r>
              <a:rPr lang="en-US" dirty="0"/>
              <a:t>dummy variable for each cohort study</a:t>
            </a:r>
          </a:p>
          <a:p>
            <a:pPr marL="0" indent="0">
              <a:buNone/>
            </a:pPr>
            <a:r>
              <a:rPr lang="en-US" b="1" dirty="0"/>
              <a:t>Assumption with this approach: </a:t>
            </a:r>
            <a:r>
              <a:rPr lang="en-US" dirty="0"/>
              <a:t>it is assumed that the cohorts are independent of each other.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Solutions available</a:t>
            </a:r>
            <a:r>
              <a:rPr lang="en-US" dirty="0"/>
              <a:t>: mixed effects model</a:t>
            </a:r>
          </a:p>
          <a:p>
            <a:pPr marL="0" indent="0">
              <a:buNone/>
            </a:pPr>
            <a:r>
              <a:rPr lang="en-US" b="1" dirty="0"/>
              <a:t>How does it work?: </a:t>
            </a:r>
            <a:r>
              <a:rPr lang="en-US" dirty="0"/>
              <a:t>allows for fixed and random effects. The random effects can capture the dependence of observations.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19668" y="1683611"/>
            <a:ext cx="6879311" cy="22787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9388" indent="-179388" algn="l" rtl="0" eaLnBrk="1" fontAlgn="base" hangingPunct="1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charset="0"/>
              <a:buChar char="•"/>
              <a:defRPr sz="1800" kern="1200" baseline="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1pPr>
            <a:lvl2pPr marL="536400" indent="-28575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Lucida Grande"/>
              <a:buChar char="–"/>
              <a:defRPr kern="1200" baseline="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2pPr>
            <a:lvl3pPr marL="684000" indent="-179388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3pPr>
            <a:lvl4pPr marL="864000" indent="-179388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Lucida Grande"/>
              <a:buChar char="–"/>
              <a:defRPr sz="14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4pPr>
            <a:lvl5pPr marL="1044000" indent="-179388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None/>
            </a:pPr>
            <a:endParaRPr lang="en-US" b="1" dirty="0"/>
          </a:p>
        </p:txBody>
      </p:sp>
      <p:pic>
        <p:nvPicPr>
          <p:cNvPr id="7" name="Picture 6" descr="C:\Users\beltmanm\AppData\Local\Microsoft\Windows\INetCache\Content.Word\recap_logo (002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6928" y="137506"/>
            <a:ext cx="2462143" cy="9848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19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719668" y="1683611"/>
            <a:ext cx="10656000" cy="3960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SCHEDULE MONDAY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8189596"/>
              </p:ext>
            </p:extLst>
          </p:nvPr>
        </p:nvGraphicFramePr>
        <p:xfrm>
          <a:off x="719668" y="2268767"/>
          <a:ext cx="8983329" cy="25958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994443">
                  <a:extLst>
                    <a:ext uri="{9D8B030D-6E8A-4147-A177-3AD203B41FA5}">
                      <a16:colId xmlns="" xmlns:a16="http://schemas.microsoft.com/office/drawing/2014/main" val="1741878269"/>
                    </a:ext>
                  </a:extLst>
                </a:gridCol>
                <a:gridCol w="3926573">
                  <a:extLst>
                    <a:ext uri="{9D8B030D-6E8A-4147-A177-3AD203B41FA5}">
                      <a16:colId xmlns="" xmlns:a16="http://schemas.microsoft.com/office/drawing/2014/main" val="3605369599"/>
                    </a:ext>
                  </a:extLst>
                </a:gridCol>
                <a:gridCol w="2062313">
                  <a:extLst>
                    <a:ext uri="{9D8B030D-6E8A-4147-A177-3AD203B41FA5}">
                      <a16:colId xmlns="" xmlns:a16="http://schemas.microsoft.com/office/drawing/2014/main" val="27319944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Topic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Remarks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514496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13:00 – 14:30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err="1"/>
                        <a:t>Combining</a:t>
                      </a:r>
                      <a:r>
                        <a:rPr lang="nl-NL" baseline="0" dirty="0"/>
                        <a:t> datasets &amp; missing data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i="1" dirty="0" err="1"/>
                        <a:t>Theory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724689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14:30 – 15:00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i="1" dirty="0"/>
                        <a:t>Break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28305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15:00 – 16:00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Multiple </a:t>
                      </a:r>
                      <a:r>
                        <a:rPr lang="nl-NL" dirty="0" err="1"/>
                        <a:t>imputation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i="1" baseline="0" dirty="0" err="1"/>
                        <a:t>Theory</a:t>
                      </a:r>
                      <a:r>
                        <a:rPr lang="nl-NL" i="1" baseline="0" dirty="0"/>
                        <a:t> &amp; practical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876387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16:00 – 16:30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i="1" dirty="0"/>
                        <a:t>Break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048954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16:30 – 18:00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Creating comparable variables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i="1" baseline="0" dirty="0" err="1"/>
                        <a:t>Theory</a:t>
                      </a:r>
                      <a:r>
                        <a:rPr lang="nl-NL" i="1" baseline="0" dirty="0"/>
                        <a:t> &amp; practical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18492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19:00</a:t>
                      </a:r>
                      <a:r>
                        <a:rPr lang="nl-NL" baseline="0" dirty="0"/>
                        <a:t> - …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i="0" dirty="0" err="1"/>
                        <a:t>Dinner</a:t>
                      </a:r>
                      <a:endParaRPr lang="nl-NL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i="0" baseline="0" dirty="0"/>
                        <a:t>@ </a:t>
                      </a:r>
                      <a:r>
                        <a:rPr lang="nl-NL" i="0" baseline="0" dirty="0" err="1"/>
                        <a:t>Scarlatti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71534492"/>
                  </a:ext>
                </a:extLst>
              </a:tr>
            </a:tbl>
          </a:graphicData>
        </a:graphic>
      </p:graphicFrame>
      <p:pic>
        <p:nvPicPr>
          <p:cNvPr id="5" name="Picture 4" descr="C:\Users\beltmanm\AppData\Local\Microsoft\Windows\INetCache\Content.Word\recap_logo (002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6928" y="137506"/>
            <a:ext cx="2462143" cy="9848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968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719668" y="1596984"/>
            <a:ext cx="10656000" cy="3960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SCHEDULE TUESDAY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7675817"/>
              </p:ext>
            </p:extLst>
          </p:nvPr>
        </p:nvGraphicFramePr>
        <p:xfrm>
          <a:off x="719668" y="2006102"/>
          <a:ext cx="9519485" cy="29667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726624">
                  <a:extLst>
                    <a:ext uri="{9D8B030D-6E8A-4147-A177-3AD203B41FA5}">
                      <a16:colId xmlns="" xmlns:a16="http://schemas.microsoft.com/office/drawing/2014/main" val="1741878269"/>
                    </a:ext>
                  </a:extLst>
                </a:gridCol>
                <a:gridCol w="4368639">
                  <a:extLst>
                    <a:ext uri="{9D8B030D-6E8A-4147-A177-3AD203B41FA5}">
                      <a16:colId xmlns="" xmlns:a16="http://schemas.microsoft.com/office/drawing/2014/main" val="3605369599"/>
                    </a:ext>
                  </a:extLst>
                </a:gridCol>
                <a:gridCol w="2424222">
                  <a:extLst>
                    <a:ext uri="{9D8B030D-6E8A-4147-A177-3AD203B41FA5}">
                      <a16:colId xmlns="" xmlns:a16="http://schemas.microsoft.com/office/drawing/2014/main" val="27319944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Topic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Remarks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514496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09:00 –</a:t>
                      </a:r>
                      <a:r>
                        <a:rPr lang="nl-NL" baseline="0" dirty="0"/>
                        <a:t> 10:30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l-NL" dirty="0" err="1"/>
                        <a:t>Developmental</a:t>
                      </a:r>
                      <a:r>
                        <a:rPr lang="nl-NL" dirty="0"/>
                        <a:t> </a:t>
                      </a:r>
                      <a:r>
                        <a:rPr lang="nl-NL" dirty="0" err="1"/>
                        <a:t>milestones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i="1" dirty="0" err="1"/>
                        <a:t>Theory</a:t>
                      </a:r>
                      <a:r>
                        <a:rPr lang="nl-NL" i="1" dirty="0"/>
                        <a:t> &amp; practical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732608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10:30 – 11:00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/>
                        <a:t>Break</a:t>
                      </a:r>
                      <a:endParaRPr lang="nl-NL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41642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11:00 –</a:t>
                      </a:r>
                      <a:r>
                        <a:rPr lang="nl-NL" baseline="0" dirty="0"/>
                        <a:t> 12:30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err="1"/>
                        <a:t>Loss</a:t>
                      </a:r>
                      <a:r>
                        <a:rPr lang="nl-NL" dirty="0"/>
                        <a:t>-</a:t>
                      </a:r>
                      <a:r>
                        <a:rPr lang="nl-NL" dirty="0" err="1"/>
                        <a:t>to</a:t>
                      </a:r>
                      <a:r>
                        <a:rPr lang="nl-NL" dirty="0"/>
                        <a:t>-follow-up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i="1" dirty="0" err="1"/>
                        <a:t>Theory</a:t>
                      </a:r>
                      <a:r>
                        <a:rPr lang="nl-NL" i="1" dirty="0"/>
                        <a:t> &amp; practical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156788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12:30 – 14:00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Lunch break</a:t>
                      </a:r>
                      <a:endParaRPr lang="nl-NL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i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724689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14:00 – 15:00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Multilevel analysis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i="1" dirty="0" err="1"/>
                        <a:t>Theory</a:t>
                      </a:r>
                      <a:r>
                        <a:rPr lang="nl-NL" i="1" dirty="0"/>
                        <a:t> &amp; practical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213792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15:00 – 15:30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/>
                        <a:t>Break</a:t>
                      </a:r>
                      <a:endParaRPr lang="nl-NL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i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28305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15:30 –</a:t>
                      </a:r>
                      <a:r>
                        <a:rPr lang="nl-NL" baseline="0" dirty="0"/>
                        <a:t> 17:00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err="1"/>
                        <a:t>Discussion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i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87638757"/>
                  </a:ext>
                </a:extLst>
              </a:tr>
            </a:tbl>
          </a:graphicData>
        </a:graphic>
      </p:graphicFrame>
      <p:pic>
        <p:nvPicPr>
          <p:cNvPr id="5" name="Picture 4" descr="C:\Users\beltmanm\AppData\Local\Microsoft\Windows\INetCache\Content.Word\recap_logo (002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6928" y="137506"/>
            <a:ext cx="2462143" cy="9848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038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719668" y="1693237"/>
            <a:ext cx="10656000" cy="3960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Materials and setup</a:t>
            </a:r>
          </a:p>
          <a:p>
            <a:pPr marL="0" indent="0">
              <a:buNone/>
            </a:pPr>
            <a:r>
              <a:rPr lang="en-US" dirty="0"/>
              <a:t>Software:</a:t>
            </a:r>
          </a:p>
          <a:p>
            <a:r>
              <a:rPr lang="en-US" dirty="0"/>
              <a:t>R (</a:t>
            </a:r>
            <a:r>
              <a:rPr lang="nl-NL" dirty="0">
                <a:hlinkClick r:id="rId2"/>
              </a:rPr>
              <a:t>http://cran.r-project.org/</a:t>
            </a:r>
            <a:r>
              <a:rPr lang="nl-NL" dirty="0"/>
              <a:t>)</a:t>
            </a:r>
          </a:p>
          <a:p>
            <a:r>
              <a:rPr lang="en-US" dirty="0"/>
              <a:t>R-studio might also be useful. (</a:t>
            </a:r>
            <a:r>
              <a:rPr lang="nl-NL" dirty="0">
                <a:hlinkClick r:id="rId3"/>
              </a:rPr>
              <a:t>http://rstudio.com/</a:t>
            </a:r>
            <a:r>
              <a:rPr lang="nl-NL" dirty="0"/>
              <a:t>)</a:t>
            </a:r>
            <a:endParaRPr lang="en-US" dirty="0"/>
          </a:p>
        </p:txBody>
      </p:sp>
      <p:pic>
        <p:nvPicPr>
          <p:cNvPr id="4" name="Picture 3" descr="C:\Users\beltmanm\AppData\Local\Microsoft\Windows\INetCache\Content.Word\recap_logo (002)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6928" y="137506"/>
            <a:ext cx="2462143" cy="9848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63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Combining</a:t>
            </a:r>
            <a:r>
              <a:rPr lang="nl-NL" dirty="0" smtClean="0"/>
              <a:t> data sets &amp; missing data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42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Combining Data </a:t>
            </a:r>
            <a:r>
              <a:rPr lang="en-US" dirty="0" smtClean="0"/>
              <a:t>Sets: Why?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719668" y="1683609"/>
            <a:ext cx="10656000" cy="3911163"/>
          </a:xfrm>
        </p:spPr>
        <p:txBody>
          <a:bodyPr/>
          <a:lstStyle/>
          <a:p>
            <a:r>
              <a:rPr lang="en-US" dirty="0" smtClean="0"/>
              <a:t>Classic </a:t>
            </a:r>
            <a:r>
              <a:rPr lang="en-US" dirty="0"/>
              <a:t>meta </a:t>
            </a:r>
            <a:r>
              <a:rPr lang="en-US" dirty="0" smtClean="0"/>
              <a:t>analysis</a:t>
            </a:r>
          </a:p>
          <a:p>
            <a:pPr lvl="1"/>
            <a:r>
              <a:rPr lang="en-US" sz="1400" dirty="0" smtClean="0"/>
              <a:t>Increase </a:t>
            </a:r>
            <a:r>
              <a:rPr lang="en-US" sz="1400" dirty="0"/>
              <a:t>the sample size </a:t>
            </a:r>
            <a:r>
              <a:rPr lang="en-US" sz="1400" dirty="0">
                <a:sym typeface="Wingdings" panose="05000000000000000000" pitchFamily="2" charset="2"/>
              </a:rPr>
              <a:t> more certainty about the result(s</a:t>
            </a:r>
            <a:r>
              <a:rPr lang="en-US" sz="1400" dirty="0" smtClean="0">
                <a:sym typeface="Wingdings" panose="05000000000000000000" pitchFamily="2" charset="2"/>
              </a:rPr>
              <a:t>)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Individual patient data (IPD)</a:t>
            </a:r>
          </a:p>
          <a:p>
            <a:pPr lvl="1">
              <a:spcAft>
                <a:spcPts val="400"/>
              </a:spcAft>
            </a:pPr>
            <a:r>
              <a:rPr lang="en-US" sz="1400" dirty="0" smtClean="0"/>
              <a:t>disentangle </a:t>
            </a:r>
            <a:r>
              <a:rPr lang="en-US" sz="1400" dirty="0"/>
              <a:t>subject-level and study-level sources of heterogeneity in treatment effect; </a:t>
            </a:r>
            <a:endParaRPr lang="nl-NL" sz="1400" dirty="0"/>
          </a:p>
          <a:p>
            <a:pPr lvl="1">
              <a:spcAft>
                <a:spcPts val="400"/>
              </a:spcAft>
            </a:pPr>
            <a:r>
              <a:rPr lang="en-US" sz="1400" dirty="0" smtClean="0"/>
              <a:t>study </a:t>
            </a:r>
            <a:r>
              <a:rPr lang="en-US" sz="1400" dirty="0"/>
              <a:t>effect modification;</a:t>
            </a:r>
            <a:endParaRPr lang="nl-NL" sz="1400" dirty="0"/>
          </a:p>
          <a:p>
            <a:pPr lvl="1">
              <a:spcAft>
                <a:spcPts val="400"/>
              </a:spcAft>
            </a:pPr>
            <a:r>
              <a:rPr lang="en-US" sz="1400" dirty="0" smtClean="0"/>
              <a:t>adjust </a:t>
            </a:r>
            <a:r>
              <a:rPr lang="en-US" sz="1400" dirty="0"/>
              <a:t>for confounding variables; </a:t>
            </a:r>
            <a:endParaRPr lang="nl-NL" sz="1400" dirty="0"/>
          </a:p>
          <a:p>
            <a:pPr lvl="1">
              <a:spcAft>
                <a:spcPts val="400"/>
              </a:spcAft>
            </a:pPr>
            <a:r>
              <a:rPr lang="en-US" sz="1400" dirty="0" smtClean="0"/>
              <a:t>improve </a:t>
            </a:r>
            <a:r>
              <a:rPr lang="en-US" sz="1400" dirty="0"/>
              <a:t>data quality;</a:t>
            </a:r>
            <a:endParaRPr lang="nl-NL" sz="1400" dirty="0"/>
          </a:p>
          <a:p>
            <a:pPr lvl="1">
              <a:spcAft>
                <a:spcPts val="400"/>
              </a:spcAft>
            </a:pPr>
            <a:r>
              <a:rPr lang="en-US" sz="1400" dirty="0" smtClean="0"/>
              <a:t>standardize </a:t>
            </a:r>
            <a:r>
              <a:rPr lang="en-US" sz="1400" dirty="0"/>
              <a:t>definitions and analyses; </a:t>
            </a:r>
            <a:endParaRPr lang="nl-NL" sz="1400" dirty="0"/>
          </a:p>
          <a:p>
            <a:pPr lvl="1">
              <a:spcAft>
                <a:spcPts val="400"/>
              </a:spcAft>
            </a:pPr>
            <a:r>
              <a:rPr lang="en-US" sz="1400" dirty="0" smtClean="0"/>
              <a:t>obtain complete follow-up data on all randomized participants; </a:t>
            </a:r>
            <a:endParaRPr lang="nl-NL" sz="1400" dirty="0" smtClean="0"/>
          </a:p>
          <a:p>
            <a:pPr lvl="1">
              <a:spcAft>
                <a:spcPts val="400"/>
              </a:spcAft>
            </a:pPr>
            <a:r>
              <a:rPr lang="en-US" sz="1400" dirty="0" smtClean="0"/>
              <a:t>combine studies with different follow-up times;</a:t>
            </a:r>
            <a:endParaRPr lang="nl-NL" sz="1400" dirty="0" smtClean="0"/>
          </a:p>
          <a:p>
            <a:pPr lvl="1">
              <a:spcAft>
                <a:spcPts val="400"/>
              </a:spcAft>
            </a:pPr>
            <a:r>
              <a:rPr lang="en-US" sz="1400" dirty="0" smtClean="0"/>
              <a:t>analyze multiple outcomes;</a:t>
            </a:r>
            <a:endParaRPr lang="nl-NL" sz="1400" dirty="0" smtClean="0"/>
          </a:p>
          <a:p>
            <a:pPr lvl="1">
              <a:spcAft>
                <a:spcPts val="400"/>
              </a:spcAft>
            </a:pPr>
            <a:r>
              <a:rPr lang="en-US" sz="1400" dirty="0" smtClean="0"/>
              <a:t>investigate long-term outcomes; </a:t>
            </a:r>
            <a:endParaRPr lang="nl-NL" sz="1400" dirty="0" smtClean="0"/>
          </a:p>
          <a:p>
            <a:pPr lvl="1">
              <a:spcAft>
                <a:spcPts val="400"/>
              </a:spcAft>
            </a:pPr>
            <a:r>
              <a:rPr lang="en-US" sz="1400" dirty="0" smtClean="0"/>
              <a:t>investigate rare exposures.</a:t>
            </a:r>
            <a:endParaRPr lang="nl-NL" sz="1400" dirty="0" smtClean="0"/>
          </a:p>
          <a:p>
            <a:pPr lvl="1"/>
            <a:endParaRPr lang="en-US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7" name="Picture 16" descr="C:\Users\beltmanm\AppData\Local\Microsoft\Windows\INetCache\Content.Word\recap_logo (002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6928" y="137506"/>
            <a:ext cx="2462143" cy="9848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999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Combining Data </a:t>
            </a:r>
            <a:r>
              <a:rPr lang="en-US" dirty="0" smtClean="0"/>
              <a:t>Sets: Why not?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719668" y="1683609"/>
            <a:ext cx="10656000" cy="3911163"/>
          </a:xfrm>
        </p:spPr>
        <p:txBody>
          <a:bodyPr/>
          <a:lstStyle/>
          <a:p>
            <a:r>
              <a:rPr lang="en-US" dirty="0" smtClean="0"/>
              <a:t>At least 10 reasons</a:t>
            </a:r>
          </a:p>
          <a:p>
            <a:pPr lvl="1">
              <a:spcAft>
                <a:spcPts val="400"/>
              </a:spcAft>
            </a:pPr>
            <a:r>
              <a:rPr lang="en-US" sz="1400" dirty="0" smtClean="0"/>
              <a:t>Studies </a:t>
            </a:r>
            <a:r>
              <a:rPr lang="en-US" sz="1400" dirty="0"/>
              <a:t>measure collect different sets of variables that measure the same construct;</a:t>
            </a:r>
            <a:endParaRPr lang="nl-NL" sz="1400" dirty="0"/>
          </a:p>
          <a:p>
            <a:pPr lvl="1">
              <a:spcAft>
                <a:spcPts val="400"/>
              </a:spcAft>
            </a:pPr>
            <a:r>
              <a:rPr lang="en-US" sz="1400" dirty="0"/>
              <a:t>Studies apply different measurement instruments;</a:t>
            </a:r>
            <a:endParaRPr lang="nl-NL" sz="1400" dirty="0"/>
          </a:p>
          <a:p>
            <a:pPr lvl="1">
              <a:spcAft>
                <a:spcPts val="400"/>
              </a:spcAft>
            </a:pPr>
            <a:r>
              <a:rPr lang="en-US" sz="1400" dirty="0"/>
              <a:t>The timing of the measurements varies widely between studies;</a:t>
            </a:r>
            <a:endParaRPr lang="nl-NL" sz="1400" dirty="0"/>
          </a:p>
          <a:p>
            <a:pPr lvl="1">
              <a:spcAft>
                <a:spcPts val="400"/>
              </a:spcAft>
            </a:pPr>
            <a:r>
              <a:rPr lang="en-US" sz="1400" dirty="0"/>
              <a:t>Study employ different designs to select units, or to allocate treatments;</a:t>
            </a:r>
            <a:endParaRPr lang="nl-NL" sz="1400" dirty="0"/>
          </a:p>
          <a:p>
            <a:pPr lvl="1">
              <a:spcAft>
                <a:spcPts val="400"/>
              </a:spcAft>
            </a:pPr>
            <a:r>
              <a:rPr lang="en-US" sz="1400" dirty="0"/>
              <a:t>Data are missing for different reasons, e.g. loss to follow up, not administered, skipped;</a:t>
            </a:r>
            <a:endParaRPr lang="nl-NL" sz="1400" dirty="0"/>
          </a:p>
          <a:p>
            <a:pPr lvl="1">
              <a:spcAft>
                <a:spcPts val="400"/>
              </a:spcAft>
            </a:pPr>
            <a:r>
              <a:rPr lang="en-US" sz="1400" dirty="0"/>
              <a:t>The key to link data from the same individual is imprecise, absent or contains duplicates;</a:t>
            </a:r>
            <a:endParaRPr lang="nl-NL" sz="1400" dirty="0"/>
          </a:p>
          <a:p>
            <a:pPr lvl="1">
              <a:spcAft>
                <a:spcPts val="400"/>
              </a:spcAft>
            </a:pPr>
            <a:r>
              <a:rPr lang="en-US" sz="1400" dirty="0"/>
              <a:t>The original data were collected for different analytic objectives;</a:t>
            </a:r>
            <a:endParaRPr lang="nl-NL" sz="1400" dirty="0"/>
          </a:p>
          <a:p>
            <a:pPr lvl="1">
              <a:spcAft>
                <a:spcPts val="400"/>
              </a:spcAft>
            </a:pPr>
            <a:r>
              <a:rPr lang="en-US" sz="1400" dirty="0"/>
              <a:t>Data may be sensitive, and at risk for de-identification after combining;</a:t>
            </a:r>
            <a:endParaRPr lang="nl-NL" sz="1400" dirty="0"/>
          </a:p>
          <a:p>
            <a:pPr lvl="1">
              <a:spcAft>
                <a:spcPts val="400"/>
              </a:spcAft>
            </a:pPr>
            <a:r>
              <a:rPr lang="en-US" sz="1400" dirty="0"/>
              <a:t>Definitions and classification may change over time;</a:t>
            </a:r>
            <a:endParaRPr lang="nl-NL" sz="1400" dirty="0"/>
          </a:p>
          <a:p>
            <a:pPr lvl="1">
              <a:spcAft>
                <a:spcPts val="400"/>
              </a:spcAft>
            </a:pPr>
            <a:r>
              <a:rPr lang="en-US" sz="1400" dirty="0"/>
              <a:t>Access to the original study sources is restricted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pic>
        <p:nvPicPr>
          <p:cNvPr id="17" name="Picture 16" descr="C:\Users\beltmanm\AppData\Local\Microsoft\Windows\INetCache\Content.Word\recap_logo (002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6928" y="137506"/>
            <a:ext cx="2462143" cy="9848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927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Combining Data Sets</a:t>
            </a:r>
          </a:p>
        </p:txBody>
      </p:sp>
      <p:sp>
        <p:nvSpPr>
          <p:cNvPr id="4" name="Rectangle 3"/>
          <p:cNvSpPr/>
          <p:nvPr/>
        </p:nvSpPr>
        <p:spPr>
          <a:xfrm>
            <a:off x="719668" y="3704237"/>
            <a:ext cx="654671" cy="7830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tangle 10"/>
          <p:cNvSpPr/>
          <p:nvPr/>
        </p:nvSpPr>
        <p:spPr>
          <a:xfrm>
            <a:off x="1535111" y="3704237"/>
            <a:ext cx="654671" cy="7830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xtBox 4"/>
          <p:cNvSpPr txBox="1"/>
          <p:nvPr/>
        </p:nvSpPr>
        <p:spPr>
          <a:xfrm>
            <a:off x="924986" y="5438291"/>
            <a:ext cx="1488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datasets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19668" y="4571264"/>
            <a:ext cx="654671" cy="783022"/>
          </a:xfrm>
          <a:prstGeom prst="rect">
            <a:avLst/>
          </a:prstGeom>
          <a:solidFill>
            <a:srgbClr val="D5FFBD"/>
          </a:solidFill>
          <a:ln>
            <a:solidFill>
              <a:srgbClr val="84FF15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tangle 12"/>
          <p:cNvSpPr/>
          <p:nvPr/>
        </p:nvSpPr>
        <p:spPr>
          <a:xfrm>
            <a:off x="1535112" y="4590572"/>
            <a:ext cx="654671" cy="783022"/>
          </a:xfrm>
          <a:prstGeom prst="rect">
            <a:avLst/>
          </a:prstGeom>
          <a:solidFill>
            <a:srgbClr val="FFD1BD"/>
          </a:solidFill>
          <a:ln>
            <a:solidFill>
              <a:srgbClr val="FFA015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xtBox 13"/>
          <p:cNvSpPr txBox="1"/>
          <p:nvPr/>
        </p:nvSpPr>
        <p:spPr>
          <a:xfrm>
            <a:off x="8591550" y="5284403"/>
            <a:ext cx="2409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point estimate &amp;</a:t>
            </a:r>
          </a:p>
          <a:p>
            <a:pPr algn="ctr"/>
            <a:r>
              <a:rPr lang="en-US" sz="2000" dirty="0"/>
              <a:t>confidence interval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696325" y="4193604"/>
                <a:ext cx="23050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nl-NL" i="1" smtClea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</m:acc>
                  </m:oMath>
                </a14:m>
                <a:r>
                  <a:rPr lang="nl-NL" dirty="0"/>
                  <a:t> (95% CI:  -  )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6325" y="4193604"/>
                <a:ext cx="2305050" cy="461665"/>
              </a:xfrm>
              <a:prstGeom prst="rect">
                <a:avLst/>
              </a:prstGeom>
              <a:blipFill>
                <a:blip r:embed="rId2"/>
                <a:stretch>
                  <a:fillRect l="-794" t="-9211" b="-3026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1047003" y="2981815"/>
            <a:ext cx="1630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Start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152778" y="2981815"/>
            <a:ext cx="1630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End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2751623" y="4487258"/>
            <a:ext cx="5724525" cy="1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494698" y="5373594"/>
            <a:ext cx="2238375" cy="461665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this workshop</a:t>
            </a:r>
          </a:p>
        </p:txBody>
      </p:sp>
      <p:cxnSp>
        <p:nvCxnSpPr>
          <p:cNvPr id="25" name="Straight Arrow Connector 24"/>
          <p:cNvCxnSpPr>
            <a:stCxn id="23" idx="0"/>
          </p:cNvCxnSpPr>
          <p:nvPr/>
        </p:nvCxnSpPr>
        <p:spPr>
          <a:xfrm flipV="1">
            <a:off x="5613886" y="4623471"/>
            <a:ext cx="0" cy="750123"/>
          </a:xfrm>
          <a:prstGeom prst="straightConnector1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C:\Users\beltmanm\AppData\Local\Microsoft\Windows\INetCache\Content.Word\recap_logo (002)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6928" y="137506"/>
            <a:ext cx="2462143" cy="9848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541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Combining Data Sets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719668" y="1683611"/>
            <a:ext cx="10656000" cy="3960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Questions:						Two datasets:</a:t>
            </a:r>
          </a:p>
          <a:p>
            <a:r>
              <a:rPr lang="en-US" dirty="0"/>
              <a:t>What are different ways of ‘combining data’? </a:t>
            </a:r>
          </a:p>
          <a:p>
            <a:r>
              <a:rPr lang="en-US" dirty="0"/>
              <a:t>When are data linked?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There are two ways to combine them:</a:t>
            </a:r>
          </a:p>
          <a:p>
            <a:r>
              <a:rPr lang="en-US" dirty="0"/>
              <a:t>Join (next to each other)</a:t>
            </a:r>
          </a:p>
          <a:p>
            <a:r>
              <a:rPr lang="en-US" dirty="0"/>
              <a:t>Add (among each other)</a:t>
            </a:r>
          </a:p>
        </p:txBody>
      </p:sp>
      <p:sp>
        <p:nvSpPr>
          <p:cNvPr id="7" name="Rectangle 6"/>
          <p:cNvSpPr/>
          <p:nvPr/>
        </p:nvSpPr>
        <p:spPr>
          <a:xfrm>
            <a:off x="7104680" y="2260913"/>
            <a:ext cx="1787650" cy="256749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tangle 7"/>
          <p:cNvSpPr/>
          <p:nvPr/>
        </p:nvSpPr>
        <p:spPr>
          <a:xfrm>
            <a:off x="9337550" y="2260912"/>
            <a:ext cx="1787650" cy="2567497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tangle 5"/>
          <p:cNvSpPr/>
          <p:nvPr/>
        </p:nvSpPr>
        <p:spPr>
          <a:xfrm>
            <a:off x="7094904" y="2260911"/>
            <a:ext cx="3594851" cy="256749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tangle 8"/>
          <p:cNvSpPr/>
          <p:nvPr/>
        </p:nvSpPr>
        <p:spPr>
          <a:xfrm>
            <a:off x="9357100" y="2260911"/>
            <a:ext cx="1787650" cy="2567497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tangle 9"/>
          <p:cNvSpPr/>
          <p:nvPr/>
        </p:nvSpPr>
        <p:spPr>
          <a:xfrm>
            <a:off x="9337551" y="1122364"/>
            <a:ext cx="1807200" cy="489051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Picture 10" descr="C:\Users\beltmanm\AppData\Local\Microsoft\Windows\INetCache\Content.Word\recap_logo (002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6928" y="137506"/>
            <a:ext cx="2462143" cy="9848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3526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7037E-6 L -0.0358 0.0004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7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7037E-6 L -0.00027 0.17524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875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7037E-6 L 0.1845 -0.16481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19" y="-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  <p:bldP spid="6" grpId="0" animBg="1"/>
      <p:bldP spid="6" grpId="1" animBg="1"/>
      <p:bldP spid="9" grpId="0" animBg="1"/>
      <p:bldP spid="9" grpId="1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Combining Data Sets: Join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719668" y="1683611"/>
            <a:ext cx="5939792" cy="3960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Requirements:</a:t>
            </a:r>
          </a:p>
          <a:p>
            <a:r>
              <a:rPr lang="en-US" dirty="0"/>
              <a:t>Same subjects</a:t>
            </a:r>
          </a:p>
          <a:p>
            <a:r>
              <a:rPr lang="en-US" dirty="0"/>
              <a:t>Different variables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Not every subject needs to be included in both datasets.</a:t>
            </a:r>
          </a:p>
          <a:p>
            <a:pPr marL="0" indent="0">
              <a:buNone/>
            </a:pPr>
            <a:r>
              <a:rPr lang="en-US" dirty="0"/>
              <a:t>Four Join combining ways:</a:t>
            </a:r>
          </a:p>
          <a:p>
            <a:r>
              <a:rPr lang="en-US" dirty="0"/>
              <a:t>Inner join</a:t>
            </a:r>
          </a:p>
          <a:p>
            <a:r>
              <a:rPr lang="en-US" dirty="0"/>
              <a:t>Full outer join</a:t>
            </a:r>
          </a:p>
          <a:p>
            <a:r>
              <a:rPr lang="en-US" dirty="0"/>
              <a:t>Master join</a:t>
            </a:r>
          </a:p>
          <a:p>
            <a:r>
              <a:rPr lang="en-US" dirty="0"/>
              <a:t>Detail join</a:t>
            </a:r>
          </a:p>
        </p:txBody>
      </p:sp>
      <p:sp>
        <p:nvSpPr>
          <p:cNvPr id="7" name="Rectangle 6"/>
          <p:cNvSpPr/>
          <p:nvPr/>
        </p:nvSpPr>
        <p:spPr>
          <a:xfrm>
            <a:off x="7104680" y="2128424"/>
            <a:ext cx="1787650" cy="256749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ID X1 X2 X3</a:t>
            </a:r>
          </a:p>
          <a:p>
            <a:r>
              <a:rPr lang="nl-NL" dirty="0"/>
              <a:t>1</a:t>
            </a:r>
          </a:p>
          <a:p>
            <a:r>
              <a:rPr lang="nl-NL" dirty="0"/>
              <a:t>2</a:t>
            </a:r>
          </a:p>
          <a:p>
            <a:r>
              <a:rPr lang="nl-NL" dirty="0"/>
              <a:t>3</a:t>
            </a:r>
          </a:p>
          <a:p>
            <a:r>
              <a:rPr lang="nl-NL" dirty="0"/>
              <a:t>4</a:t>
            </a:r>
          </a:p>
          <a:p>
            <a:r>
              <a:rPr lang="nl-NL" dirty="0"/>
              <a:t>5</a:t>
            </a:r>
          </a:p>
          <a:p>
            <a:r>
              <a:rPr lang="nl-NL" dirty="0"/>
              <a:t>6</a:t>
            </a:r>
          </a:p>
        </p:txBody>
      </p:sp>
      <p:sp>
        <p:nvSpPr>
          <p:cNvPr id="8" name="Rectangle 7"/>
          <p:cNvSpPr/>
          <p:nvPr/>
        </p:nvSpPr>
        <p:spPr>
          <a:xfrm>
            <a:off x="9337550" y="2128423"/>
            <a:ext cx="1787650" cy="2567497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ID X4 X5 X6</a:t>
            </a:r>
          </a:p>
          <a:p>
            <a:r>
              <a:rPr lang="nl-NL" dirty="0"/>
              <a:t>1</a:t>
            </a:r>
          </a:p>
          <a:p>
            <a:r>
              <a:rPr lang="nl-NL" dirty="0"/>
              <a:t>2</a:t>
            </a:r>
          </a:p>
          <a:p>
            <a:r>
              <a:rPr lang="nl-NL" dirty="0"/>
              <a:t>3</a:t>
            </a:r>
          </a:p>
          <a:p>
            <a:r>
              <a:rPr lang="nl-NL" dirty="0"/>
              <a:t>4</a:t>
            </a:r>
          </a:p>
          <a:p>
            <a:r>
              <a:rPr lang="en-US" dirty="0"/>
              <a:t>5</a:t>
            </a:r>
            <a:endParaRPr lang="nl-NL" dirty="0"/>
          </a:p>
          <a:p>
            <a:r>
              <a:rPr lang="nl-NL" dirty="0"/>
              <a:t>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04680" y="1635853"/>
            <a:ext cx="402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Two datasets:</a:t>
            </a:r>
          </a:p>
        </p:txBody>
      </p:sp>
      <p:sp>
        <p:nvSpPr>
          <p:cNvPr id="9" name="Rectangle 8"/>
          <p:cNvSpPr/>
          <p:nvPr/>
        </p:nvSpPr>
        <p:spPr>
          <a:xfrm>
            <a:off x="9638950" y="2128421"/>
            <a:ext cx="1486250" cy="2567497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X4 X5 X6</a:t>
            </a:r>
          </a:p>
          <a:p>
            <a:pPr algn="ctr"/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12" name="Rectangle 11"/>
          <p:cNvSpPr/>
          <p:nvPr/>
        </p:nvSpPr>
        <p:spPr>
          <a:xfrm>
            <a:off x="7104680" y="2128421"/>
            <a:ext cx="3065803" cy="256749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ID X1 X2 X3 X4 X5 X6</a:t>
            </a:r>
          </a:p>
          <a:p>
            <a:r>
              <a:rPr lang="nl-NL" dirty="0"/>
              <a:t>1</a:t>
            </a:r>
          </a:p>
          <a:p>
            <a:r>
              <a:rPr lang="nl-NL" dirty="0"/>
              <a:t>2</a:t>
            </a:r>
          </a:p>
          <a:p>
            <a:r>
              <a:rPr lang="nl-NL" dirty="0"/>
              <a:t>3</a:t>
            </a:r>
          </a:p>
          <a:p>
            <a:r>
              <a:rPr lang="nl-NL" dirty="0"/>
              <a:t>4</a:t>
            </a:r>
          </a:p>
          <a:p>
            <a:r>
              <a:rPr lang="nl-NL" dirty="0"/>
              <a:t>5</a:t>
            </a:r>
          </a:p>
          <a:p>
            <a:r>
              <a:rPr lang="nl-NL" dirty="0"/>
              <a:t>6</a:t>
            </a:r>
          </a:p>
        </p:txBody>
      </p:sp>
      <p:sp>
        <p:nvSpPr>
          <p:cNvPr id="10" name="Rectangle 9"/>
          <p:cNvSpPr/>
          <p:nvPr/>
        </p:nvSpPr>
        <p:spPr>
          <a:xfrm>
            <a:off x="8779326" y="2128422"/>
            <a:ext cx="1387651" cy="2567497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X4 X5 X6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11" name="Picture 10" descr="C:\Users\beltmanm\AppData\Local\Microsoft\Windows\INetCache\Content.Word\recap_logo (002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6928" y="137506"/>
            <a:ext cx="2462143" cy="9848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7233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6 L -0.07357 0.0007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85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9" grpId="1" animBg="1"/>
      <p:bldP spid="9" grpId="2" animBg="1"/>
      <p:bldP spid="12" grpId="0" animBg="1"/>
      <p:bldP spid="10" grpId="0" animBg="1"/>
      <p:bldP spid="1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719668" y="1683611"/>
            <a:ext cx="10656000" cy="3960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Challenges for WP5:</a:t>
            </a:r>
          </a:p>
          <a:p>
            <a:r>
              <a:rPr lang="en-US" dirty="0"/>
              <a:t>Harmonization of the data</a:t>
            </a:r>
          </a:p>
          <a:p>
            <a:pPr marL="452438">
              <a:buFont typeface="Wingdings" panose="05000000000000000000" pitchFamily="2" charset="2"/>
              <a:buChar char="§"/>
            </a:pPr>
            <a:r>
              <a:rPr lang="en-US" sz="1600" dirty="0"/>
              <a:t>Cohorts collected different variables</a:t>
            </a:r>
          </a:p>
          <a:p>
            <a:pPr marL="452438">
              <a:buFont typeface="Wingdings" panose="05000000000000000000" pitchFamily="2" charset="2"/>
              <a:buChar char="§"/>
            </a:pPr>
            <a:r>
              <a:rPr lang="en-US" sz="1600" dirty="0"/>
              <a:t>Cohorts collected data in different countries</a:t>
            </a:r>
          </a:p>
          <a:p>
            <a:r>
              <a:rPr lang="en-US" dirty="0"/>
              <a:t>Loss to follow up</a:t>
            </a:r>
          </a:p>
          <a:p>
            <a:r>
              <a:rPr lang="en-US" dirty="0"/>
              <a:t>Individual prediction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Can all be solved from a missing data perspective. </a:t>
            </a:r>
          </a:p>
        </p:txBody>
      </p:sp>
      <p:pic>
        <p:nvPicPr>
          <p:cNvPr id="4" name="Picture 3" descr="C:\Users\beltmanm\AppData\Local\Microsoft\Windows\INetCache\Content.Word\recap_logo (002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6928" y="137506"/>
            <a:ext cx="2462143" cy="9848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85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Combining Data Sets: Inner Join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719668" y="1683611"/>
            <a:ext cx="5939792" cy="3960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Requirements:</a:t>
            </a:r>
          </a:p>
          <a:p>
            <a:r>
              <a:rPr lang="en-US" dirty="0"/>
              <a:t>Same subjects (not all have to be similar)</a:t>
            </a:r>
          </a:p>
          <a:p>
            <a:r>
              <a:rPr lang="en-US" dirty="0"/>
              <a:t>Different variables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With Inner Join only keep the rows (subjects) that exist in both datasets.</a:t>
            </a:r>
          </a:p>
        </p:txBody>
      </p:sp>
      <p:sp>
        <p:nvSpPr>
          <p:cNvPr id="7" name="Rectangle 6"/>
          <p:cNvSpPr/>
          <p:nvPr/>
        </p:nvSpPr>
        <p:spPr>
          <a:xfrm>
            <a:off x="7104680" y="2128424"/>
            <a:ext cx="1787650" cy="256749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ID X1 X2 X3</a:t>
            </a:r>
          </a:p>
          <a:p>
            <a:r>
              <a:rPr lang="nl-NL" dirty="0"/>
              <a:t>1</a:t>
            </a:r>
          </a:p>
          <a:p>
            <a:r>
              <a:rPr lang="nl-NL" dirty="0"/>
              <a:t>2</a:t>
            </a:r>
          </a:p>
          <a:p>
            <a:r>
              <a:rPr lang="nl-NL" dirty="0"/>
              <a:t>3</a:t>
            </a:r>
          </a:p>
          <a:p>
            <a:r>
              <a:rPr lang="nl-NL" dirty="0"/>
              <a:t>4</a:t>
            </a:r>
          </a:p>
          <a:p>
            <a:r>
              <a:rPr lang="nl-NL" dirty="0"/>
              <a:t>5</a:t>
            </a:r>
          </a:p>
          <a:p>
            <a:r>
              <a:rPr lang="nl-NL" dirty="0"/>
              <a:t>6</a:t>
            </a:r>
          </a:p>
        </p:txBody>
      </p:sp>
      <p:sp>
        <p:nvSpPr>
          <p:cNvPr id="8" name="Rectangle 7"/>
          <p:cNvSpPr/>
          <p:nvPr/>
        </p:nvSpPr>
        <p:spPr>
          <a:xfrm>
            <a:off x="9337550" y="2128423"/>
            <a:ext cx="1787650" cy="2567497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ID X4 X5 X6</a:t>
            </a:r>
          </a:p>
          <a:p>
            <a:r>
              <a:rPr lang="nl-NL" dirty="0"/>
              <a:t>1</a:t>
            </a:r>
          </a:p>
          <a:p>
            <a:r>
              <a:rPr lang="nl-NL" dirty="0"/>
              <a:t>2</a:t>
            </a:r>
          </a:p>
          <a:p>
            <a:r>
              <a:rPr lang="nl-NL" dirty="0"/>
              <a:t>3</a:t>
            </a:r>
          </a:p>
          <a:p>
            <a:r>
              <a:rPr lang="nl-NL" dirty="0"/>
              <a:t>4</a:t>
            </a:r>
          </a:p>
          <a:p>
            <a:r>
              <a:rPr lang="en-US" dirty="0"/>
              <a:t>5</a:t>
            </a:r>
            <a:endParaRPr lang="nl-NL" dirty="0"/>
          </a:p>
          <a:p>
            <a:r>
              <a:rPr lang="nl-NL" dirty="0"/>
              <a:t>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04680" y="1635853"/>
            <a:ext cx="402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Two datasets:</a:t>
            </a:r>
          </a:p>
        </p:txBody>
      </p:sp>
      <p:sp>
        <p:nvSpPr>
          <p:cNvPr id="9" name="Rectangle 8"/>
          <p:cNvSpPr/>
          <p:nvPr/>
        </p:nvSpPr>
        <p:spPr>
          <a:xfrm>
            <a:off x="9638950" y="2128422"/>
            <a:ext cx="1486250" cy="2567497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X4 X5 X6</a:t>
            </a:r>
          </a:p>
          <a:p>
            <a:pPr algn="ctr"/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12" name="Rectangle 11"/>
          <p:cNvSpPr/>
          <p:nvPr/>
        </p:nvSpPr>
        <p:spPr>
          <a:xfrm>
            <a:off x="7104680" y="2128422"/>
            <a:ext cx="3065803" cy="256749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ID X1 X2 X3 X4 X5 X6</a:t>
            </a:r>
          </a:p>
          <a:p>
            <a:r>
              <a:rPr lang="nl-NL" dirty="0"/>
              <a:t>1</a:t>
            </a:r>
          </a:p>
          <a:p>
            <a:r>
              <a:rPr lang="nl-NL" dirty="0"/>
              <a:t>2</a:t>
            </a:r>
          </a:p>
          <a:p>
            <a:r>
              <a:rPr lang="nl-NL" dirty="0"/>
              <a:t>3</a:t>
            </a:r>
          </a:p>
          <a:p>
            <a:r>
              <a:rPr lang="nl-NL" dirty="0"/>
              <a:t>4</a:t>
            </a:r>
          </a:p>
          <a:p>
            <a:r>
              <a:rPr lang="nl-NL" dirty="0"/>
              <a:t>5</a:t>
            </a:r>
          </a:p>
          <a:p>
            <a:r>
              <a:rPr lang="nl-NL" dirty="0"/>
              <a:t>6</a:t>
            </a:r>
          </a:p>
        </p:txBody>
      </p:sp>
      <p:sp>
        <p:nvSpPr>
          <p:cNvPr id="10" name="Rectangle 9"/>
          <p:cNvSpPr/>
          <p:nvPr/>
        </p:nvSpPr>
        <p:spPr>
          <a:xfrm>
            <a:off x="8779326" y="2128422"/>
            <a:ext cx="1387651" cy="2567497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X4 X5 X6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5" name="Rectangle 4"/>
          <p:cNvSpPr/>
          <p:nvPr/>
        </p:nvSpPr>
        <p:spPr>
          <a:xfrm>
            <a:off x="9751954" y="3989293"/>
            <a:ext cx="1373246" cy="3585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tangle 12"/>
          <p:cNvSpPr/>
          <p:nvPr/>
        </p:nvSpPr>
        <p:spPr>
          <a:xfrm>
            <a:off x="7101174" y="2128420"/>
            <a:ext cx="3065803" cy="186087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ID X1 X2 X3 X4 X5 X6</a:t>
            </a:r>
          </a:p>
          <a:p>
            <a:r>
              <a:rPr lang="nl-NL" dirty="0"/>
              <a:t>1</a:t>
            </a:r>
          </a:p>
          <a:p>
            <a:r>
              <a:rPr lang="nl-NL" dirty="0"/>
              <a:t>2</a:t>
            </a:r>
          </a:p>
          <a:p>
            <a:r>
              <a:rPr lang="nl-NL" dirty="0"/>
              <a:t>4</a:t>
            </a:r>
          </a:p>
          <a:p>
            <a:r>
              <a:rPr lang="nl-NL" dirty="0"/>
              <a:t>6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406080" y="3232875"/>
            <a:ext cx="1369740" cy="3585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Oval 14"/>
          <p:cNvSpPr/>
          <p:nvPr/>
        </p:nvSpPr>
        <p:spPr>
          <a:xfrm>
            <a:off x="903642" y="4168587"/>
            <a:ext cx="1570617" cy="151503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Oval 15"/>
          <p:cNvSpPr/>
          <p:nvPr/>
        </p:nvSpPr>
        <p:spPr>
          <a:xfrm>
            <a:off x="1608078" y="4168587"/>
            <a:ext cx="1570617" cy="1515036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8" name="Straight Connector 17"/>
          <p:cNvCxnSpPr>
            <a:stCxn id="15" idx="7"/>
            <a:endCxn id="16" idx="2"/>
          </p:cNvCxnSpPr>
          <p:nvPr/>
        </p:nvCxnSpPr>
        <p:spPr>
          <a:xfrm flipH="1">
            <a:off x="1608078" y="4390459"/>
            <a:ext cx="636169" cy="535646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1658074" y="4564856"/>
            <a:ext cx="712449" cy="599872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1764506" y="4780957"/>
            <a:ext cx="682762" cy="574875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1916907" y="5064939"/>
            <a:ext cx="526485" cy="443293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1689514" y="4278846"/>
            <a:ext cx="391496" cy="329634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1632598" y="4321169"/>
            <a:ext cx="529848" cy="446124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1628722" y="4473569"/>
            <a:ext cx="686124" cy="577706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1707356" y="4665898"/>
            <a:ext cx="712468" cy="599887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1830626" y="4891811"/>
            <a:ext cx="645853" cy="551533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2014298" y="5245313"/>
            <a:ext cx="379089" cy="323727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25" name="Picture 24" descr="C:\Users\beltmanm\AppData\Local\Microsoft\Windows\INetCache\Content.Word\recap_logo (002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6928" y="137506"/>
            <a:ext cx="2462143" cy="9848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781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6 L -0.07357 0.0007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85" y="2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7037E-7 L -0.07904 -3.7037E-7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9" grpId="1" animBg="1"/>
      <p:bldP spid="9" grpId="2" animBg="1"/>
      <p:bldP spid="12" grpId="0" animBg="1"/>
      <p:bldP spid="12" grpId="1" animBg="1"/>
      <p:bldP spid="10" grpId="0" animBg="1"/>
      <p:bldP spid="10" grpId="1" animBg="1"/>
      <p:bldP spid="5" grpId="1" animBg="1"/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Combining Data Sets: Full Outer Join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719668" y="1683611"/>
            <a:ext cx="5939792" cy="3960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Requirements:</a:t>
            </a:r>
          </a:p>
          <a:p>
            <a:r>
              <a:rPr lang="en-US" dirty="0"/>
              <a:t>Same subjects (not all have to be similar)</a:t>
            </a:r>
          </a:p>
          <a:p>
            <a:r>
              <a:rPr lang="en-US" dirty="0"/>
              <a:t>Different variables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With Full Outer Join keep all the rows (subjects) with blanks.</a:t>
            </a:r>
          </a:p>
        </p:txBody>
      </p:sp>
      <p:sp>
        <p:nvSpPr>
          <p:cNvPr id="7" name="Rectangle 6"/>
          <p:cNvSpPr/>
          <p:nvPr/>
        </p:nvSpPr>
        <p:spPr>
          <a:xfrm>
            <a:off x="7104680" y="2128424"/>
            <a:ext cx="1787650" cy="256749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ID X1 X2 X3</a:t>
            </a:r>
          </a:p>
          <a:p>
            <a:r>
              <a:rPr lang="nl-NL" dirty="0"/>
              <a:t>1</a:t>
            </a:r>
          </a:p>
          <a:p>
            <a:r>
              <a:rPr lang="nl-NL" dirty="0"/>
              <a:t>2</a:t>
            </a:r>
          </a:p>
          <a:p>
            <a:r>
              <a:rPr lang="nl-NL" dirty="0"/>
              <a:t>3</a:t>
            </a:r>
          </a:p>
          <a:p>
            <a:r>
              <a:rPr lang="nl-NL" dirty="0"/>
              <a:t>4</a:t>
            </a:r>
          </a:p>
          <a:p>
            <a:r>
              <a:rPr lang="nl-NL" dirty="0"/>
              <a:t>5</a:t>
            </a:r>
          </a:p>
          <a:p>
            <a:r>
              <a:rPr lang="nl-NL" dirty="0"/>
              <a:t>6</a:t>
            </a:r>
          </a:p>
        </p:txBody>
      </p:sp>
      <p:sp>
        <p:nvSpPr>
          <p:cNvPr id="8" name="Rectangle 7"/>
          <p:cNvSpPr/>
          <p:nvPr/>
        </p:nvSpPr>
        <p:spPr>
          <a:xfrm>
            <a:off x="9337550" y="2128423"/>
            <a:ext cx="1787650" cy="2567497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ID X4 X5 X6</a:t>
            </a:r>
          </a:p>
          <a:p>
            <a:r>
              <a:rPr lang="nl-NL" dirty="0"/>
              <a:t>1</a:t>
            </a:r>
          </a:p>
          <a:p>
            <a:r>
              <a:rPr lang="nl-NL" dirty="0"/>
              <a:t>2</a:t>
            </a:r>
          </a:p>
          <a:p>
            <a:r>
              <a:rPr lang="nl-NL" dirty="0"/>
              <a:t>3</a:t>
            </a:r>
          </a:p>
          <a:p>
            <a:r>
              <a:rPr lang="nl-NL" dirty="0"/>
              <a:t>4</a:t>
            </a:r>
          </a:p>
          <a:p>
            <a:r>
              <a:rPr lang="en-US" dirty="0"/>
              <a:t>5</a:t>
            </a:r>
            <a:endParaRPr lang="nl-NL" dirty="0"/>
          </a:p>
          <a:p>
            <a:r>
              <a:rPr lang="nl-NL" dirty="0"/>
              <a:t>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04680" y="1635853"/>
            <a:ext cx="402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Two datasets:</a:t>
            </a:r>
          </a:p>
        </p:txBody>
      </p:sp>
      <p:sp>
        <p:nvSpPr>
          <p:cNvPr id="9" name="Rectangle 8"/>
          <p:cNvSpPr/>
          <p:nvPr/>
        </p:nvSpPr>
        <p:spPr>
          <a:xfrm>
            <a:off x="9638950" y="2128422"/>
            <a:ext cx="1486250" cy="2567497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X4 X5 X6</a:t>
            </a:r>
          </a:p>
          <a:p>
            <a:pPr algn="ctr"/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12" name="Rectangle 11"/>
          <p:cNvSpPr/>
          <p:nvPr/>
        </p:nvSpPr>
        <p:spPr>
          <a:xfrm>
            <a:off x="7104680" y="2128422"/>
            <a:ext cx="3065803" cy="256749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ID X1 X2 X3 X4 X5 X6</a:t>
            </a:r>
          </a:p>
          <a:p>
            <a:r>
              <a:rPr lang="nl-NL" dirty="0"/>
              <a:t>1</a:t>
            </a:r>
          </a:p>
          <a:p>
            <a:r>
              <a:rPr lang="nl-NL" dirty="0"/>
              <a:t>2</a:t>
            </a:r>
          </a:p>
          <a:p>
            <a:r>
              <a:rPr lang="nl-NL" dirty="0"/>
              <a:t>3</a:t>
            </a:r>
          </a:p>
          <a:p>
            <a:r>
              <a:rPr lang="nl-NL" dirty="0"/>
              <a:t>4</a:t>
            </a:r>
          </a:p>
          <a:p>
            <a:r>
              <a:rPr lang="nl-NL" dirty="0"/>
              <a:t>5</a:t>
            </a:r>
          </a:p>
          <a:p>
            <a:r>
              <a:rPr lang="nl-NL" dirty="0"/>
              <a:t>6</a:t>
            </a:r>
          </a:p>
        </p:txBody>
      </p:sp>
      <p:sp>
        <p:nvSpPr>
          <p:cNvPr id="10" name="Rectangle 9"/>
          <p:cNvSpPr/>
          <p:nvPr/>
        </p:nvSpPr>
        <p:spPr>
          <a:xfrm>
            <a:off x="8779326" y="2128422"/>
            <a:ext cx="1387651" cy="2567497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X4 X5 X6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13" name="Rectangle 12"/>
          <p:cNvSpPr/>
          <p:nvPr/>
        </p:nvSpPr>
        <p:spPr>
          <a:xfrm>
            <a:off x="7101174" y="2128419"/>
            <a:ext cx="3065803" cy="256749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ID X1 X2 X3 X4 X5 X6</a:t>
            </a:r>
          </a:p>
          <a:p>
            <a:r>
              <a:rPr lang="nl-NL" dirty="0"/>
              <a:t>1</a:t>
            </a:r>
          </a:p>
          <a:p>
            <a:r>
              <a:rPr lang="nl-NL" dirty="0"/>
              <a:t>2</a:t>
            </a:r>
          </a:p>
          <a:p>
            <a:r>
              <a:rPr lang="en-US" dirty="0"/>
              <a:t>3</a:t>
            </a:r>
          </a:p>
          <a:p>
            <a:r>
              <a:rPr lang="en-US" dirty="0"/>
              <a:t>4</a:t>
            </a:r>
            <a:endParaRPr lang="nl-NL" dirty="0"/>
          </a:p>
          <a:p>
            <a:r>
              <a:rPr lang="nl-NL" dirty="0"/>
              <a:t>5</a:t>
            </a:r>
          </a:p>
          <a:p>
            <a:r>
              <a:rPr lang="en-US" dirty="0"/>
              <a:t>6</a:t>
            </a:r>
            <a:endParaRPr lang="nl-NL" dirty="0"/>
          </a:p>
        </p:txBody>
      </p:sp>
      <p:sp>
        <p:nvSpPr>
          <p:cNvPr id="5" name="Rectangle 4"/>
          <p:cNvSpPr/>
          <p:nvPr/>
        </p:nvSpPr>
        <p:spPr>
          <a:xfrm>
            <a:off x="9751954" y="3989293"/>
            <a:ext cx="1373246" cy="3585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tangle 13"/>
          <p:cNvSpPr/>
          <p:nvPr/>
        </p:nvSpPr>
        <p:spPr>
          <a:xfrm>
            <a:off x="9751954" y="2555041"/>
            <a:ext cx="1373246" cy="3585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tangle 14"/>
          <p:cNvSpPr/>
          <p:nvPr/>
        </p:nvSpPr>
        <p:spPr>
          <a:xfrm>
            <a:off x="7406080" y="2913630"/>
            <a:ext cx="1373246" cy="3585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Oval 16"/>
          <p:cNvSpPr/>
          <p:nvPr/>
        </p:nvSpPr>
        <p:spPr>
          <a:xfrm>
            <a:off x="903642" y="4168587"/>
            <a:ext cx="1570617" cy="151503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Oval 17"/>
          <p:cNvSpPr/>
          <p:nvPr/>
        </p:nvSpPr>
        <p:spPr>
          <a:xfrm>
            <a:off x="1608078" y="4168587"/>
            <a:ext cx="1570617" cy="1515036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1046636" y="4181899"/>
            <a:ext cx="1445312" cy="1216933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227313" y="4248657"/>
            <a:ext cx="1518752" cy="1278766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1422071" y="4375830"/>
            <a:ext cx="1493902" cy="1257842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17" idx="4"/>
          </p:cNvCxnSpPr>
          <p:nvPr/>
        </p:nvCxnSpPr>
        <p:spPr>
          <a:xfrm flipH="1">
            <a:off x="1688951" y="4544231"/>
            <a:ext cx="1389409" cy="1139392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1007368" y="4173882"/>
            <a:ext cx="1327819" cy="1118003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17" idx="3"/>
          </p:cNvCxnSpPr>
          <p:nvPr/>
        </p:nvCxnSpPr>
        <p:spPr>
          <a:xfrm flipH="1">
            <a:off x="1133654" y="4210412"/>
            <a:ext cx="1495748" cy="1251339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1317330" y="4321169"/>
            <a:ext cx="1511918" cy="1273012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1569592" y="4443663"/>
            <a:ext cx="1431676" cy="1222594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1881528" y="4658282"/>
            <a:ext cx="1239538" cy="99995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2226977" y="4888040"/>
            <a:ext cx="954587" cy="770083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2574603" y="5222286"/>
            <a:ext cx="533947" cy="430745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2101529" y="4764638"/>
            <a:ext cx="1046302" cy="858026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2366051" y="5019587"/>
            <a:ext cx="805332" cy="66041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955522" y="4248560"/>
            <a:ext cx="1122455" cy="945091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>
            <a:off x="923726" y="4214954"/>
            <a:ext cx="1014464" cy="854165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909639" y="4181802"/>
            <a:ext cx="903375" cy="76063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>
            <a:off x="924185" y="4169205"/>
            <a:ext cx="742801" cy="62543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>
            <a:off x="989926" y="4214081"/>
            <a:ext cx="453122" cy="381524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34" name="Picture 33" descr="C:\Users\beltmanm\AppData\Local\Microsoft\Windows\INetCache\Content.Word\recap_logo (002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6928" y="137506"/>
            <a:ext cx="2462143" cy="9848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793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6 L -0.07357 0.0007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85" y="2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7037E-7 L -0.07904 -3.7037E-7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58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11111E-6 L -0.07904 -1.11111E-6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58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9" grpId="1" animBg="1"/>
      <p:bldP spid="9" grpId="2" animBg="1"/>
      <p:bldP spid="12" grpId="0" animBg="1"/>
      <p:bldP spid="12" grpId="1" animBg="1"/>
      <p:bldP spid="10" grpId="0" animBg="1"/>
      <p:bldP spid="10" grpId="1" animBg="1"/>
      <p:bldP spid="13" grpId="0" animBg="1"/>
      <p:bldP spid="5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Combining Data Sets: Master Join (Left Outer Join)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719668" y="1683611"/>
            <a:ext cx="5939792" cy="3960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Requirements:</a:t>
            </a:r>
          </a:p>
          <a:p>
            <a:r>
              <a:rPr lang="en-US" dirty="0"/>
              <a:t>Same subjects (not all have to be similar)</a:t>
            </a:r>
          </a:p>
          <a:p>
            <a:r>
              <a:rPr lang="en-US" dirty="0"/>
              <a:t>Different variables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With Master Join keep all the rows (subjects) of one dataset and only the matching rows of the other.</a:t>
            </a:r>
          </a:p>
        </p:txBody>
      </p:sp>
      <p:sp>
        <p:nvSpPr>
          <p:cNvPr id="7" name="Rectangle 6"/>
          <p:cNvSpPr/>
          <p:nvPr/>
        </p:nvSpPr>
        <p:spPr>
          <a:xfrm>
            <a:off x="7104680" y="2128424"/>
            <a:ext cx="1787650" cy="256749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ID X1 X2 X3</a:t>
            </a:r>
          </a:p>
          <a:p>
            <a:r>
              <a:rPr lang="nl-NL" dirty="0"/>
              <a:t>1</a:t>
            </a:r>
          </a:p>
          <a:p>
            <a:r>
              <a:rPr lang="nl-NL" dirty="0"/>
              <a:t>2</a:t>
            </a:r>
          </a:p>
          <a:p>
            <a:r>
              <a:rPr lang="nl-NL" dirty="0"/>
              <a:t>3</a:t>
            </a:r>
          </a:p>
          <a:p>
            <a:r>
              <a:rPr lang="nl-NL" dirty="0"/>
              <a:t>4</a:t>
            </a:r>
          </a:p>
          <a:p>
            <a:r>
              <a:rPr lang="nl-NL" dirty="0"/>
              <a:t>5</a:t>
            </a:r>
          </a:p>
          <a:p>
            <a:r>
              <a:rPr lang="nl-NL" dirty="0"/>
              <a:t>6</a:t>
            </a:r>
          </a:p>
        </p:txBody>
      </p:sp>
      <p:sp>
        <p:nvSpPr>
          <p:cNvPr id="8" name="Rectangle 7"/>
          <p:cNvSpPr/>
          <p:nvPr/>
        </p:nvSpPr>
        <p:spPr>
          <a:xfrm>
            <a:off x="9337550" y="2128423"/>
            <a:ext cx="1787650" cy="2567497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ID X4 X5 X6</a:t>
            </a:r>
          </a:p>
          <a:p>
            <a:r>
              <a:rPr lang="nl-NL" dirty="0"/>
              <a:t>1</a:t>
            </a:r>
          </a:p>
          <a:p>
            <a:r>
              <a:rPr lang="nl-NL" dirty="0"/>
              <a:t>2</a:t>
            </a:r>
          </a:p>
          <a:p>
            <a:r>
              <a:rPr lang="nl-NL" dirty="0"/>
              <a:t>3</a:t>
            </a:r>
          </a:p>
          <a:p>
            <a:r>
              <a:rPr lang="nl-NL" dirty="0"/>
              <a:t>4</a:t>
            </a:r>
          </a:p>
          <a:p>
            <a:r>
              <a:rPr lang="en-US" dirty="0"/>
              <a:t>5</a:t>
            </a:r>
            <a:endParaRPr lang="nl-NL" dirty="0"/>
          </a:p>
          <a:p>
            <a:r>
              <a:rPr lang="nl-NL" dirty="0"/>
              <a:t>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04680" y="1635853"/>
            <a:ext cx="402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Two datasets:</a:t>
            </a:r>
          </a:p>
        </p:txBody>
      </p:sp>
      <p:sp>
        <p:nvSpPr>
          <p:cNvPr id="9" name="Rectangle 8"/>
          <p:cNvSpPr/>
          <p:nvPr/>
        </p:nvSpPr>
        <p:spPr>
          <a:xfrm>
            <a:off x="9638950" y="2128422"/>
            <a:ext cx="1486250" cy="2567497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X4 X5 X6</a:t>
            </a:r>
          </a:p>
          <a:p>
            <a:pPr algn="ctr"/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12" name="Rectangle 11"/>
          <p:cNvSpPr/>
          <p:nvPr/>
        </p:nvSpPr>
        <p:spPr>
          <a:xfrm>
            <a:off x="7104680" y="2128422"/>
            <a:ext cx="3065803" cy="256749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ID X1 X2 X3 X4 X5 X6</a:t>
            </a:r>
          </a:p>
          <a:p>
            <a:r>
              <a:rPr lang="nl-NL" dirty="0"/>
              <a:t>1</a:t>
            </a:r>
          </a:p>
          <a:p>
            <a:r>
              <a:rPr lang="nl-NL" dirty="0"/>
              <a:t>2</a:t>
            </a:r>
          </a:p>
          <a:p>
            <a:r>
              <a:rPr lang="nl-NL" dirty="0"/>
              <a:t>3</a:t>
            </a:r>
          </a:p>
          <a:p>
            <a:r>
              <a:rPr lang="nl-NL" dirty="0"/>
              <a:t>4</a:t>
            </a:r>
          </a:p>
          <a:p>
            <a:r>
              <a:rPr lang="nl-NL" dirty="0"/>
              <a:t>5</a:t>
            </a:r>
          </a:p>
          <a:p>
            <a:r>
              <a:rPr lang="nl-NL" dirty="0"/>
              <a:t>6</a:t>
            </a:r>
          </a:p>
        </p:txBody>
      </p:sp>
      <p:sp>
        <p:nvSpPr>
          <p:cNvPr id="10" name="Rectangle 9"/>
          <p:cNvSpPr/>
          <p:nvPr/>
        </p:nvSpPr>
        <p:spPr>
          <a:xfrm>
            <a:off x="8779326" y="2128422"/>
            <a:ext cx="1387651" cy="2567497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X4 X5 X6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5" name="Rectangle 4"/>
          <p:cNvSpPr/>
          <p:nvPr/>
        </p:nvSpPr>
        <p:spPr>
          <a:xfrm>
            <a:off x="9784746" y="3989293"/>
            <a:ext cx="1340453" cy="3585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tangle 12"/>
          <p:cNvSpPr/>
          <p:nvPr/>
        </p:nvSpPr>
        <p:spPr>
          <a:xfrm>
            <a:off x="7101174" y="2128419"/>
            <a:ext cx="3065803" cy="219274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ID  X1 X2 X3 X4 X5 X6</a:t>
            </a:r>
          </a:p>
          <a:p>
            <a:r>
              <a:rPr lang="en-US" dirty="0"/>
              <a:t>1</a:t>
            </a:r>
            <a:endParaRPr lang="nl-NL" dirty="0"/>
          </a:p>
          <a:p>
            <a:r>
              <a:rPr lang="en-US" dirty="0"/>
              <a:t>3</a:t>
            </a:r>
          </a:p>
          <a:p>
            <a:r>
              <a:rPr lang="en-US" dirty="0"/>
              <a:t>4</a:t>
            </a:r>
          </a:p>
          <a:p>
            <a:r>
              <a:rPr lang="en-US" dirty="0"/>
              <a:t>5</a:t>
            </a:r>
            <a:endParaRPr lang="nl-NL" dirty="0"/>
          </a:p>
          <a:p>
            <a:r>
              <a:rPr lang="en-US" dirty="0"/>
              <a:t>6</a:t>
            </a:r>
            <a:endParaRPr lang="nl-NL" dirty="0"/>
          </a:p>
        </p:txBody>
      </p:sp>
      <p:sp>
        <p:nvSpPr>
          <p:cNvPr id="14" name="Rectangle 13"/>
          <p:cNvSpPr/>
          <p:nvPr/>
        </p:nvSpPr>
        <p:spPr>
          <a:xfrm>
            <a:off x="9784746" y="2555041"/>
            <a:ext cx="1340453" cy="3585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tangle 14"/>
          <p:cNvSpPr/>
          <p:nvPr/>
        </p:nvSpPr>
        <p:spPr>
          <a:xfrm>
            <a:off x="7519084" y="2913632"/>
            <a:ext cx="1307880" cy="3585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Oval 16"/>
          <p:cNvSpPr/>
          <p:nvPr/>
        </p:nvSpPr>
        <p:spPr>
          <a:xfrm>
            <a:off x="903642" y="4168587"/>
            <a:ext cx="1570617" cy="151503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Oval 17"/>
          <p:cNvSpPr/>
          <p:nvPr/>
        </p:nvSpPr>
        <p:spPr>
          <a:xfrm>
            <a:off x="1608078" y="4168587"/>
            <a:ext cx="1570617" cy="1515036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900774" y="4185517"/>
            <a:ext cx="883869" cy="744206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948511" y="4252275"/>
            <a:ext cx="1090249" cy="917973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1042336" y="4379448"/>
            <a:ext cx="1166332" cy="982033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1195726" y="4549066"/>
            <a:ext cx="1165358" cy="96261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927620" y="4177500"/>
            <a:ext cx="700263" cy="58961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924255" y="4214030"/>
            <a:ext cx="997842" cy="834792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992886" y="4324787"/>
            <a:ext cx="1129057" cy="950649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1126468" y="4447281"/>
            <a:ext cx="1167495" cy="996994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1296905" y="4661900"/>
            <a:ext cx="1116856" cy="908679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1519672" y="4891658"/>
            <a:ext cx="954587" cy="770083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1867298" y="5225904"/>
            <a:ext cx="533947" cy="430745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1394224" y="4768256"/>
            <a:ext cx="1046302" cy="858026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1658746" y="5023205"/>
            <a:ext cx="805332" cy="66041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999631" y="4252178"/>
            <a:ext cx="371042" cy="312411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8842481" y="3630702"/>
            <a:ext cx="1307880" cy="3585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1" name="Picture 30" descr="C:\Users\beltmanm\AppData\Local\Microsoft\Windows\INetCache\Content.Word\recap_logo (002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6928" y="137506"/>
            <a:ext cx="2462143" cy="9848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4684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6 L -0.07357 0.0007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85" y="2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7037E-7 L -0.07903 -3.7037E-7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58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11111E-6 L -0.07903 -1.11111E-6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9" grpId="1" animBg="1"/>
      <p:bldP spid="9" grpId="2" animBg="1"/>
      <p:bldP spid="12" grpId="0" animBg="1"/>
      <p:bldP spid="12" grpId="1" animBg="1"/>
      <p:bldP spid="10" grpId="0" animBg="1"/>
      <p:bldP spid="10" grpId="1" animBg="1"/>
      <p:bldP spid="5" grpId="0" animBg="1"/>
      <p:bldP spid="13" grpId="0" animBg="1"/>
      <p:bldP spid="14" grpId="0" animBg="1"/>
      <p:bldP spid="15" grpId="0" animBg="1"/>
      <p:bldP spid="4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Combining Data Sets: Detail Join (right outer join)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719668" y="1683611"/>
            <a:ext cx="5939792" cy="3960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Requirements:</a:t>
            </a:r>
          </a:p>
          <a:p>
            <a:r>
              <a:rPr lang="en-US" dirty="0"/>
              <a:t>Same subjects (not all have to be similar)</a:t>
            </a:r>
          </a:p>
          <a:p>
            <a:r>
              <a:rPr lang="en-US" dirty="0"/>
              <a:t>Different variables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With Detail Join keep all the rows (subjects) of one dataset and only the matching rows of the other.</a:t>
            </a:r>
          </a:p>
        </p:txBody>
      </p:sp>
      <p:sp>
        <p:nvSpPr>
          <p:cNvPr id="7" name="Rectangle 6"/>
          <p:cNvSpPr/>
          <p:nvPr/>
        </p:nvSpPr>
        <p:spPr>
          <a:xfrm>
            <a:off x="7104680" y="2128424"/>
            <a:ext cx="1787650" cy="256749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ID X1 X2 X3</a:t>
            </a:r>
          </a:p>
          <a:p>
            <a:r>
              <a:rPr lang="nl-NL" dirty="0"/>
              <a:t>1</a:t>
            </a:r>
          </a:p>
          <a:p>
            <a:r>
              <a:rPr lang="nl-NL" dirty="0"/>
              <a:t>2</a:t>
            </a:r>
          </a:p>
          <a:p>
            <a:r>
              <a:rPr lang="nl-NL" dirty="0"/>
              <a:t>3</a:t>
            </a:r>
          </a:p>
          <a:p>
            <a:r>
              <a:rPr lang="nl-NL" dirty="0"/>
              <a:t>4</a:t>
            </a:r>
          </a:p>
          <a:p>
            <a:r>
              <a:rPr lang="nl-NL" dirty="0"/>
              <a:t>5</a:t>
            </a:r>
          </a:p>
          <a:p>
            <a:r>
              <a:rPr lang="nl-NL" dirty="0"/>
              <a:t>6</a:t>
            </a:r>
          </a:p>
        </p:txBody>
      </p:sp>
      <p:sp>
        <p:nvSpPr>
          <p:cNvPr id="8" name="Rectangle 7"/>
          <p:cNvSpPr/>
          <p:nvPr/>
        </p:nvSpPr>
        <p:spPr>
          <a:xfrm>
            <a:off x="9337550" y="2128423"/>
            <a:ext cx="1787650" cy="2567497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ID X4 X5 X6</a:t>
            </a:r>
          </a:p>
          <a:p>
            <a:r>
              <a:rPr lang="nl-NL" dirty="0"/>
              <a:t>1</a:t>
            </a:r>
          </a:p>
          <a:p>
            <a:r>
              <a:rPr lang="nl-NL" dirty="0"/>
              <a:t>2</a:t>
            </a:r>
          </a:p>
          <a:p>
            <a:r>
              <a:rPr lang="nl-NL" dirty="0"/>
              <a:t>3</a:t>
            </a:r>
          </a:p>
          <a:p>
            <a:r>
              <a:rPr lang="nl-NL" dirty="0"/>
              <a:t>4</a:t>
            </a:r>
          </a:p>
          <a:p>
            <a:r>
              <a:rPr lang="en-US" dirty="0"/>
              <a:t>5</a:t>
            </a:r>
            <a:endParaRPr lang="nl-NL" dirty="0"/>
          </a:p>
          <a:p>
            <a:r>
              <a:rPr lang="nl-NL" dirty="0"/>
              <a:t>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04680" y="1635853"/>
            <a:ext cx="402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Two datasets:</a:t>
            </a:r>
          </a:p>
        </p:txBody>
      </p:sp>
      <p:sp>
        <p:nvSpPr>
          <p:cNvPr id="9" name="Rectangle 8"/>
          <p:cNvSpPr/>
          <p:nvPr/>
        </p:nvSpPr>
        <p:spPr>
          <a:xfrm>
            <a:off x="9638950" y="2128422"/>
            <a:ext cx="1486250" cy="2567497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X4 X5 X6</a:t>
            </a:r>
          </a:p>
          <a:p>
            <a:pPr algn="ctr"/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12" name="Rectangle 11"/>
          <p:cNvSpPr/>
          <p:nvPr/>
        </p:nvSpPr>
        <p:spPr>
          <a:xfrm>
            <a:off x="7104680" y="2128422"/>
            <a:ext cx="3065803" cy="256749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ID X1 X2 X3 X4 X5 X6</a:t>
            </a:r>
          </a:p>
          <a:p>
            <a:r>
              <a:rPr lang="nl-NL" dirty="0"/>
              <a:t>1</a:t>
            </a:r>
          </a:p>
          <a:p>
            <a:r>
              <a:rPr lang="nl-NL" dirty="0"/>
              <a:t>2</a:t>
            </a:r>
          </a:p>
          <a:p>
            <a:r>
              <a:rPr lang="nl-NL" dirty="0"/>
              <a:t>3</a:t>
            </a:r>
          </a:p>
          <a:p>
            <a:r>
              <a:rPr lang="nl-NL" dirty="0"/>
              <a:t>4</a:t>
            </a:r>
          </a:p>
          <a:p>
            <a:r>
              <a:rPr lang="nl-NL" dirty="0"/>
              <a:t>5</a:t>
            </a:r>
          </a:p>
          <a:p>
            <a:r>
              <a:rPr lang="nl-NL" dirty="0"/>
              <a:t>6</a:t>
            </a:r>
          </a:p>
        </p:txBody>
      </p:sp>
      <p:sp>
        <p:nvSpPr>
          <p:cNvPr id="10" name="Rectangle 9"/>
          <p:cNvSpPr/>
          <p:nvPr/>
        </p:nvSpPr>
        <p:spPr>
          <a:xfrm>
            <a:off x="8779326" y="2128422"/>
            <a:ext cx="1387651" cy="2567497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X4 X5 X6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5" name="Rectangle 4"/>
          <p:cNvSpPr/>
          <p:nvPr/>
        </p:nvSpPr>
        <p:spPr>
          <a:xfrm>
            <a:off x="9784746" y="3989293"/>
            <a:ext cx="1340453" cy="3585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tangle 12"/>
          <p:cNvSpPr/>
          <p:nvPr/>
        </p:nvSpPr>
        <p:spPr>
          <a:xfrm>
            <a:off x="7101174" y="2128420"/>
            <a:ext cx="3065803" cy="186087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ID  X1 X2 X3 X4 X5 X6</a:t>
            </a:r>
          </a:p>
          <a:p>
            <a:r>
              <a:rPr lang="nl-NL" dirty="0"/>
              <a:t>2</a:t>
            </a:r>
          </a:p>
          <a:p>
            <a:r>
              <a:rPr lang="en-US" dirty="0"/>
              <a:t>3</a:t>
            </a:r>
          </a:p>
          <a:p>
            <a:r>
              <a:rPr lang="en-US" dirty="0"/>
              <a:t>4</a:t>
            </a:r>
            <a:endParaRPr lang="nl-NL" dirty="0"/>
          </a:p>
          <a:p>
            <a:r>
              <a:rPr lang="en-US" dirty="0"/>
              <a:t>6</a:t>
            </a:r>
            <a:endParaRPr lang="nl-NL" dirty="0"/>
          </a:p>
        </p:txBody>
      </p:sp>
      <p:sp>
        <p:nvSpPr>
          <p:cNvPr id="14" name="Rectangle 13"/>
          <p:cNvSpPr/>
          <p:nvPr/>
        </p:nvSpPr>
        <p:spPr>
          <a:xfrm>
            <a:off x="9784746" y="2555041"/>
            <a:ext cx="1340453" cy="3585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tangle 14"/>
          <p:cNvSpPr/>
          <p:nvPr/>
        </p:nvSpPr>
        <p:spPr>
          <a:xfrm>
            <a:off x="7519084" y="2913632"/>
            <a:ext cx="1307880" cy="3585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Oval 16"/>
          <p:cNvSpPr/>
          <p:nvPr/>
        </p:nvSpPr>
        <p:spPr>
          <a:xfrm>
            <a:off x="903642" y="4168587"/>
            <a:ext cx="1570617" cy="151503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Oval 17"/>
          <p:cNvSpPr/>
          <p:nvPr/>
        </p:nvSpPr>
        <p:spPr>
          <a:xfrm>
            <a:off x="1608078" y="4168587"/>
            <a:ext cx="1570617" cy="1515036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1608079" y="4181899"/>
            <a:ext cx="883869" cy="744206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655816" y="4248657"/>
            <a:ext cx="1090249" cy="917973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1749641" y="4375830"/>
            <a:ext cx="1166332" cy="982033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1903031" y="4545448"/>
            <a:ext cx="1165358" cy="96261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1634925" y="4173882"/>
            <a:ext cx="700263" cy="58961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1631560" y="4210412"/>
            <a:ext cx="997842" cy="834792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1700191" y="4321169"/>
            <a:ext cx="1129057" cy="950649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1833773" y="4443663"/>
            <a:ext cx="1167495" cy="996994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2004210" y="4658282"/>
            <a:ext cx="1116856" cy="908679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2226977" y="4888040"/>
            <a:ext cx="954587" cy="770083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2574603" y="5222286"/>
            <a:ext cx="533947" cy="430745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2101529" y="4764638"/>
            <a:ext cx="1046302" cy="858026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2366051" y="5019587"/>
            <a:ext cx="805332" cy="66041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1706936" y="4248560"/>
            <a:ext cx="371042" cy="312411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7519084" y="2555041"/>
            <a:ext cx="1307880" cy="3585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1" name="Picture 30" descr="C:\Users\beltmanm\AppData\Local\Microsoft\Windows\INetCache\Content.Word\recap_logo (002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6928" y="137506"/>
            <a:ext cx="2462143" cy="9848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7800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6 L -0.07357 0.0007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85" y="2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7037E-7 L -0.07903 -3.7037E-7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58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11111E-6 L -0.07903 -1.11111E-6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9" grpId="1" animBg="1"/>
      <p:bldP spid="9" grpId="2" animBg="1"/>
      <p:bldP spid="12" grpId="0" animBg="1"/>
      <p:bldP spid="12" grpId="1" animBg="1"/>
      <p:bldP spid="10" grpId="0" animBg="1"/>
      <p:bldP spid="10" grpId="1" animBg="1"/>
      <p:bldP spid="5" grpId="0" animBg="1"/>
      <p:bldP spid="13" grpId="0" animBg="1"/>
      <p:bldP spid="14" grpId="0" animBg="1"/>
      <p:bldP spid="14" grpId="1" animBg="1"/>
      <p:bldP spid="15" grpId="0" animBg="1"/>
      <p:bldP spid="3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Combining Data Sets: Add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719668" y="1683611"/>
            <a:ext cx="5939792" cy="3960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Requirements:</a:t>
            </a:r>
          </a:p>
          <a:p>
            <a:r>
              <a:rPr lang="en-US" dirty="0"/>
              <a:t>Different subjects</a:t>
            </a:r>
          </a:p>
          <a:p>
            <a:r>
              <a:rPr lang="en-US" dirty="0"/>
              <a:t>Same variables (not all have to be similar)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104680" y="2260912"/>
            <a:ext cx="1854495" cy="256749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ID  X1 X2 X3</a:t>
            </a:r>
          </a:p>
          <a:p>
            <a:r>
              <a:rPr lang="nl-NL" dirty="0"/>
              <a:t>1</a:t>
            </a:r>
          </a:p>
          <a:p>
            <a:r>
              <a:rPr lang="nl-NL" dirty="0"/>
              <a:t>2</a:t>
            </a:r>
          </a:p>
          <a:p>
            <a:r>
              <a:rPr lang="nl-NL" dirty="0"/>
              <a:t>3</a:t>
            </a:r>
          </a:p>
          <a:p>
            <a:r>
              <a:rPr lang="nl-NL" dirty="0"/>
              <a:t>4</a:t>
            </a:r>
          </a:p>
          <a:p>
            <a:r>
              <a:rPr lang="nl-NL" dirty="0"/>
              <a:t>5</a:t>
            </a:r>
          </a:p>
          <a:p>
            <a:r>
              <a:rPr lang="nl-NL" dirty="0"/>
              <a:t>6</a:t>
            </a:r>
          </a:p>
        </p:txBody>
      </p:sp>
      <p:sp>
        <p:nvSpPr>
          <p:cNvPr id="8" name="Rectangle 7"/>
          <p:cNvSpPr/>
          <p:nvPr/>
        </p:nvSpPr>
        <p:spPr>
          <a:xfrm>
            <a:off x="9337550" y="2260911"/>
            <a:ext cx="1877621" cy="2567497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ID  X1 X2 X3</a:t>
            </a:r>
          </a:p>
          <a:p>
            <a:r>
              <a:rPr lang="nl-NL" dirty="0"/>
              <a:t>7</a:t>
            </a:r>
          </a:p>
          <a:p>
            <a:r>
              <a:rPr lang="nl-NL" dirty="0"/>
              <a:t>8</a:t>
            </a:r>
          </a:p>
          <a:p>
            <a:r>
              <a:rPr lang="nl-NL" dirty="0"/>
              <a:t>9</a:t>
            </a:r>
          </a:p>
          <a:p>
            <a:r>
              <a:rPr lang="nl-NL" dirty="0"/>
              <a:t>10</a:t>
            </a:r>
          </a:p>
          <a:p>
            <a:r>
              <a:rPr lang="nl-NL" dirty="0"/>
              <a:t>11</a:t>
            </a:r>
          </a:p>
          <a:p>
            <a:r>
              <a:rPr lang="nl-NL" dirty="0"/>
              <a:t>12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04680" y="1635853"/>
            <a:ext cx="402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Two datasets:</a:t>
            </a:r>
          </a:p>
        </p:txBody>
      </p:sp>
      <p:sp>
        <p:nvSpPr>
          <p:cNvPr id="10" name="Rectangle 9"/>
          <p:cNvSpPr/>
          <p:nvPr/>
        </p:nvSpPr>
        <p:spPr>
          <a:xfrm>
            <a:off x="9337550" y="1122363"/>
            <a:ext cx="1877621" cy="479893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ID  X1 X2 X3</a:t>
            </a:r>
          </a:p>
          <a:p>
            <a:r>
              <a:rPr lang="nl-NL" dirty="0"/>
              <a:t>1</a:t>
            </a:r>
          </a:p>
          <a:p>
            <a:r>
              <a:rPr lang="nl-NL" dirty="0"/>
              <a:t>2</a:t>
            </a:r>
          </a:p>
          <a:p>
            <a:r>
              <a:rPr lang="nl-NL" dirty="0"/>
              <a:t>3</a:t>
            </a:r>
          </a:p>
          <a:p>
            <a:r>
              <a:rPr lang="nl-NL" dirty="0"/>
              <a:t>4</a:t>
            </a:r>
          </a:p>
          <a:p>
            <a:r>
              <a:rPr lang="nl-NL" dirty="0"/>
              <a:t>5</a:t>
            </a:r>
          </a:p>
          <a:p>
            <a:r>
              <a:rPr lang="nl-NL" dirty="0"/>
              <a:t>6</a:t>
            </a:r>
          </a:p>
          <a:p>
            <a:r>
              <a:rPr lang="nl-NL" dirty="0"/>
              <a:t>7</a:t>
            </a:r>
          </a:p>
          <a:p>
            <a:r>
              <a:rPr lang="nl-NL" dirty="0"/>
              <a:t>8</a:t>
            </a:r>
          </a:p>
          <a:p>
            <a:r>
              <a:rPr lang="nl-NL" dirty="0"/>
              <a:t>9</a:t>
            </a:r>
          </a:p>
          <a:p>
            <a:r>
              <a:rPr lang="nl-NL" dirty="0"/>
              <a:t>10</a:t>
            </a:r>
          </a:p>
          <a:p>
            <a:r>
              <a:rPr lang="nl-NL" dirty="0"/>
              <a:t>11</a:t>
            </a:r>
          </a:p>
          <a:p>
            <a:r>
              <a:rPr lang="nl-NL" dirty="0"/>
              <a:t>12</a:t>
            </a:r>
          </a:p>
        </p:txBody>
      </p:sp>
      <p:pic>
        <p:nvPicPr>
          <p:cNvPr id="9" name="Picture 8" descr="C:\Users\beltmanm\AppData\Local\Microsoft\Windows\INetCache\Content.Word\recap_logo (002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6928" y="137506"/>
            <a:ext cx="2462143" cy="9848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737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6 L 0.18386 -0.1655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93" y="-828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6 L 0.00026 0.14514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Combining Data Sets: Add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719668" y="1683611"/>
            <a:ext cx="5939792" cy="3960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Requirements:</a:t>
            </a:r>
          </a:p>
          <a:p>
            <a:r>
              <a:rPr lang="en-US" dirty="0"/>
              <a:t>Different subjects</a:t>
            </a:r>
          </a:p>
          <a:p>
            <a:r>
              <a:rPr lang="en-US" dirty="0"/>
              <a:t>Same variables (not all have to be similar)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Not every variable needs to be included in both datasets.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Again two options:</a:t>
            </a:r>
          </a:p>
          <a:p>
            <a:r>
              <a:rPr lang="en-US" dirty="0"/>
              <a:t>Keep X3</a:t>
            </a:r>
          </a:p>
          <a:p>
            <a:r>
              <a:rPr lang="en-US" dirty="0"/>
              <a:t>Drop X3</a:t>
            </a:r>
          </a:p>
        </p:txBody>
      </p:sp>
      <p:sp>
        <p:nvSpPr>
          <p:cNvPr id="7" name="Rectangle 6"/>
          <p:cNvSpPr/>
          <p:nvPr/>
        </p:nvSpPr>
        <p:spPr>
          <a:xfrm>
            <a:off x="7104680" y="2238085"/>
            <a:ext cx="1324617" cy="256749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ID X1 X2 </a:t>
            </a:r>
          </a:p>
          <a:p>
            <a:r>
              <a:rPr lang="nl-NL" dirty="0"/>
              <a:t>1</a:t>
            </a:r>
          </a:p>
          <a:p>
            <a:r>
              <a:rPr lang="nl-NL" dirty="0"/>
              <a:t>2</a:t>
            </a:r>
          </a:p>
          <a:p>
            <a:r>
              <a:rPr lang="nl-NL" dirty="0"/>
              <a:t>3</a:t>
            </a:r>
          </a:p>
          <a:p>
            <a:r>
              <a:rPr lang="nl-NL" dirty="0"/>
              <a:t>4</a:t>
            </a:r>
          </a:p>
          <a:p>
            <a:r>
              <a:rPr lang="nl-NL" dirty="0"/>
              <a:t>5</a:t>
            </a:r>
          </a:p>
          <a:p>
            <a:r>
              <a:rPr lang="nl-NL" dirty="0"/>
              <a:t>6</a:t>
            </a:r>
          </a:p>
        </p:txBody>
      </p:sp>
      <p:sp>
        <p:nvSpPr>
          <p:cNvPr id="8" name="Rectangle 7"/>
          <p:cNvSpPr/>
          <p:nvPr/>
        </p:nvSpPr>
        <p:spPr>
          <a:xfrm>
            <a:off x="9337550" y="2238084"/>
            <a:ext cx="1787650" cy="2567497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ID  X1 X2 X3</a:t>
            </a:r>
          </a:p>
          <a:p>
            <a:r>
              <a:rPr lang="nl-NL" dirty="0"/>
              <a:t>7</a:t>
            </a:r>
          </a:p>
          <a:p>
            <a:r>
              <a:rPr lang="nl-NL" dirty="0"/>
              <a:t>8</a:t>
            </a:r>
          </a:p>
          <a:p>
            <a:r>
              <a:rPr lang="nl-NL" dirty="0"/>
              <a:t>9</a:t>
            </a:r>
          </a:p>
          <a:p>
            <a:r>
              <a:rPr lang="nl-NL" dirty="0"/>
              <a:t>10</a:t>
            </a:r>
          </a:p>
          <a:p>
            <a:r>
              <a:rPr lang="nl-NL" dirty="0"/>
              <a:t>11</a:t>
            </a:r>
          </a:p>
          <a:p>
            <a:r>
              <a:rPr lang="nl-NL" dirty="0"/>
              <a:t>12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04680" y="1635853"/>
            <a:ext cx="402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Two datasets:</a:t>
            </a:r>
          </a:p>
        </p:txBody>
      </p:sp>
      <p:sp>
        <p:nvSpPr>
          <p:cNvPr id="10" name="Rectangle 9"/>
          <p:cNvSpPr/>
          <p:nvPr/>
        </p:nvSpPr>
        <p:spPr>
          <a:xfrm>
            <a:off x="9303672" y="1122363"/>
            <a:ext cx="1855405" cy="479893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ID  X1 X2 X3</a:t>
            </a:r>
          </a:p>
          <a:p>
            <a:r>
              <a:rPr lang="nl-NL" dirty="0"/>
              <a:t>1</a:t>
            </a:r>
          </a:p>
          <a:p>
            <a:r>
              <a:rPr lang="nl-NL" dirty="0"/>
              <a:t>2</a:t>
            </a:r>
          </a:p>
          <a:p>
            <a:r>
              <a:rPr lang="nl-NL" dirty="0"/>
              <a:t>3</a:t>
            </a:r>
          </a:p>
          <a:p>
            <a:r>
              <a:rPr lang="nl-NL" dirty="0"/>
              <a:t>4</a:t>
            </a:r>
          </a:p>
          <a:p>
            <a:r>
              <a:rPr lang="nl-NL" dirty="0"/>
              <a:t>5</a:t>
            </a:r>
          </a:p>
          <a:p>
            <a:r>
              <a:rPr lang="nl-NL" dirty="0"/>
              <a:t>6</a:t>
            </a:r>
          </a:p>
          <a:p>
            <a:r>
              <a:rPr lang="nl-NL" dirty="0"/>
              <a:t>7</a:t>
            </a:r>
          </a:p>
          <a:p>
            <a:r>
              <a:rPr lang="nl-NL" dirty="0"/>
              <a:t>8</a:t>
            </a:r>
          </a:p>
          <a:p>
            <a:r>
              <a:rPr lang="nl-NL" dirty="0"/>
              <a:t>9</a:t>
            </a:r>
          </a:p>
          <a:p>
            <a:r>
              <a:rPr lang="nl-NL" dirty="0"/>
              <a:t>10</a:t>
            </a:r>
          </a:p>
          <a:p>
            <a:r>
              <a:rPr lang="nl-NL" dirty="0"/>
              <a:t>11</a:t>
            </a:r>
          </a:p>
          <a:p>
            <a:r>
              <a:rPr lang="nl-NL" dirty="0"/>
              <a:t>12</a:t>
            </a:r>
          </a:p>
        </p:txBody>
      </p:sp>
      <p:sp>
        <p:nvSpPr>
          <p:cNvPr id="5" name="Rectangle 4"/>
          <p:cNvSpPr/>
          <p:nvPr/>
        </p:nvSpPr>
        <p:spPr>
          <a:xfrm>
            <a:off x="10615849" y="1549661"/>
            <a:ext cx="525833" cy="21008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Picture 8" descr="C:\Users\beltmanm\AppData\Local\Microsoft\Windows\INetCache\Content.Word\recap_logo (002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6928" y="137506"/>
            <a:ext cx="2462143" cy="9848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859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6 L 0.18385 -0.1655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93" y="-828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7037E-6 L -2.70833E-6 0.15811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1" animBg="1"/>
      <p:bldP spid="8" grpId="2" animBg="1"/>
      <p:bldP spid="10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Combining Data Sets: Add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719668" y="1683611"/>
            <a:ext cx="5939792" cy="3960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Requirements:</a:t>
            </a:r>
          </a:p>
          <a:p>
            <a:r>
              <a:rPr lang="en-US" dirty="0"/>
              <a:t>Different subjects</a:t>
            </a:r>
          </a:p>
          <a:p>
            <a:r>
              <a:rPr lang="en-US" dirty="0"/>
              <a:t>Some similar variables, some different variables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104680" y="2213608"/>
            <a:ext cx="2205225" cy="256749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ID  X1 X2 X3 X4</a:t>
            </a:r>
          </a:p>
          <a:p>
            <a:r>
              <a:rPr lang="nl-NL" dirty="0"/>
              <a:t>1</a:t>
            </a:r>
          </a:p>
          <a:p>
            <a:r>
              <a:rPr lang="nl-NL" dirty="0"/>
              <a:t>2</a:t>
            </a:r>
          </a:p>
          <a:p>
            <a:r>
              <a:rPr lang="nl-NL" dirty="0"/>
              <a:t>3</a:t>
            </a:r>
          </a:p>
          <a:p>
            <a:r>
              <a:rPr lang="nl-NL" dirty="0"/>
              <a:t>4</a:t>
            </a:r>
          </a:p>
          <a:p>
            <a:r>
              <a:rPr lang="nl-NL" dirty="0"/>
              <a:t>5</a:t>
            </a:r>
          </a:p>
          <a:p>
            <a:r>
              <a:rPr lang="nl-NL" dirty="0"/>
              <a:t>6</a:t>
            </a:r>
          </a:p>
        </p:txBody>
      </p:sp>
      <p:sp>
        <p:nvSpPr>
          <p:cNvPr id="8" name="Rectangle 7"/>
          <p:cNvSpPr/>
          <p:nvPr/>
        </p:nvSpPr>
        <p:spPr>
          <a:xfrm>
            <a:off x="9702998" y="2213608"/>
            <a:ext cx="2309019" cy="2567497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ID  X1 X2 X3 X4</a:t>
            </a:r>
          </a:p>
          <a:p>
            <a:r>
              <a:rPr lang="nl-NL" dirty="0"/>
              <a:t>7</a:t>
            </a:r>
          </a:p>
          <a:p>
            <a:r>
              <a:rPr lang="nl-NL" dirty="0"/>
              <a:t>8</a:t>
            </a:r>
          </a:p>
          <a:p>
            <a:r>
              <a:rPr lang="nl-NL" dirty="0"/>
              <a:t>9</a:t>
            </a:r>
          </a:p>
          <a:p>
            <a:r>
              <a:rPr lang="nl-NL" dirty="0"/>
              <a:t>10</a:t>
            </a:r>
          </a:p>
          <a:p>
            <a:r>
              <a:rPr lang="nl-NL" dirty="0"/>
              <a:t>11</a:t>
            </a:r>
          </a:p>
          <a:p>
            <a:r>
              <a:rPr lang="nl-NL" dirty="0"/>
              <a:t>12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04680" y="1635853"/>
            <a:ext cx="402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Two datasets:</a:t>
            </a:r>
          </a:p>
        </p:txBody>
      </p:sp>
      <p:sp>
        <p:nvSpPr>
          <p:cNvPr id="10" name="Rectangle 9"/>
          <p:cNvSpPr/>
          <p:nvPr/>
        </p:nvSpPr>
        <p:spPr>
          <a:xfrm>
            <a:off x="9349260" y="1122363"/>
            <a:ext cx="2318645" cy="479893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ID  X1 X2 X3 X4</a:t>
            </a:r>
          </a:p>
          <a:p>
            <a:r>
              <a:rPr lang="nl-NL" dirty="0"/>
              <a:t>1</a:t>
            </a:r>
          </a:p>
          <a:p>
            <a:r>
              <a:rPr lang="nl-NL" dirty="0"/>
              <a:t>2</a:t>
            </a:r>
          </a:p>
          <a:p>
            <a:r>
              <a:rPr lang="nl-NL" dirty="0"/>
              <a:t>3</a:t>
            </a:r>
          </a:p>
          <a:p>
            <a:r>
              <a:rPr lang="nl-NL" dirty="0"/>
              <a:t>4</a:t>
            </a:r>
          </a:p>
          <a:p>
            <a:r>
              <a:rPr lang="nl-NL" dirty="0"/>
              <a:t>5</a:t>
            </a:r>
          </a:p>
          <a:p>
            <a:r>
              <a:rPr lang="nl-NL" dirty="0"/>
              <a:t>6</a:t>
            </a:r>
          </a:p>
          <a:p>
            <a:r>
              <a:rPr lang="nl-NL" dirty="0"/>
              <a:t>7</a:t>
            </a:r>
          </a:p>
          <a:p>
            <a:r>
              <a:rPr lang="nl-NL" dirty="0"/>
              <a:t>8</a:t>
            </a:r>
          </a:p>
          <a:p>
            <a:r>
              <a:rPr lang="nl-NL" dirty="0"/>
              <a:t>9</a:t>
            </a:r>
          </a:p>
          <a:p>
            <a:r>
              <a:rPr lang="nl-NL" dirty="0"/>
              <a:t>10</a:t>
            </a:r>
          </a:p>
          <a:p>
            <a:r>
              <a:rPr lang="nl-NL" dirty="0"/>
              <a:t>11</a:t>
            </a:r>
          </a:p>
          <a:p>
            <a:r>
              <a:rPr lang="nl-NL" dirty="0"/>
              <a:t>12</a:t>
            </a:r>
          </a:p>
        </p:txBody>
      </p:sp>
      <p:sp>
        <p:nvSpPr>
          <p:cNvPr id="9" name="Rectangle 8"/>
          <p:cNvSpPr/>
          <p:nvPr/>
        </p:nvSpPr>
        <p:spPr>
          <a:xfrm>
            <a:off x="10713334" y="3650529"/>
            <a:ext cx="451222" cy="22707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tangle 10"/>
          <p:cNvSpPr/>
          <p:nvPr/>
        </p:nvSpPr>
        <p:spPr>
          <a:xfrm>
            <a:off x="11164555" y="1549661"/>
            <a:ext cx="476956" cy="21008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tangle 11"/>
          <p:cNvSpPr/>
          <p:nvPr/>
        </p:nvSpPr>
        <p:spPr>
          <a:xfrm>
            <a:off x="11013693" y="2597211"/>
            <a:ext cx="476956" cy="21838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tangle 12"/>
          <p:cNvSpPr/>
          <p:nvPr/>
        </p:nvSpPr>
        <p:spPr>
          <a:xfrm>
            <a:off x="8832949" y="2597209"/>
            <a:ext cx="476956" cy="21838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Picture 13" descr="C:\Users\beltmanm\AppData\Local\Microsoft\Windows\INetCache\Content.Word\recap_logo (002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6928" y="137506"/>
            <a:ext cx="2462143" cy="9848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647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6 L 0.18385 -0.1655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93" y="-828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L -0.03072 0.16505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" y="824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6296E-6 L -0.02683 0.15926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1" y="796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96296E-6 L 0.18997 -0.15926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92" y="-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10" grpId="0" animBg="1"/>
      <p:bldP spid="9" grpId="0" animBg="1"/>
      <p:bldP spid="11" grpId="0" animBg="1"/>
      <p:bldP spid="12" grpId="0" animBg="1"/>
      <p:bldP spid="12" grpId="1" animBg="1"/>
      <p:bldP spid="13" grpId="0" animBg="1"/>
      <p:bldP spid="13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Combining Data Sets: Add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719668" y="1683611"/>
            <a:ext cx="5939792" cy="3960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Requirements:</a:t>
            </a:r>
          </a:p>
          <a:p>
            <a:r>
              <a:rPr lang="en-US" dirty="0"/>
              <a:t>Different subjects</a:t>
            </a:r>
          </a:p>
          <a:p>
            <a:r>
              <a:rPr lang="en-US" dirty="0"/>
              <a:t>No similar variables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104680" y="2294679"/>
            <a:ext cx="2205225" cy="256749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ID  X1 X2 X3 X4</a:t>
            </a:r>
          </a:p>
          <a:p>
            <a:r>
              <a:rPr lang="nl-NL" dirty="0"/>
              <a:t>1</a:t>
            </a:r>
          </a:p>
          <a:p>
            <a:r>
              <a:rPr lang="nl-NL" dirty="0"/>
              <a:t>2</a:t>
            </a:r>
          </a:p>
          <a:p>
            <a:r>
              <a:rPr lang="nl-NL" dirty="0"/>
              <a:t>3</a:t>
            </a:r>
          </a:p>
          <a:p>
            <a:r>
              <a:rPr lang="nl-NL" dirty="0"/>
              <a:t>4</a:t>
            </a:r>
          </a:p>
          <a:p>
            <a:r>
              <a:rPr lang="nl-NL" dirty="0"/>
              <a:t>5</a:t>
            </a:r>
          </a:p>
          <a:p>
            <a:r>
              <a:rPr lang="nl-NL" dirty="0"/>
              <a:t>6</a:t>
            </a:r>
          </a:p>
        </p:txBody>
      </p:sp>
      <p:sp>
        <p:nvSpPr>
          <p:cNvPr id="8" name="Rectangle 7"/>
          <p:cNvSpPr/>
          <p:nvPr/>
        </p:nvSpPr>
        <p:spPr>
          <a:xfrm>
            <a:off x="9702998" y="2294679"/>
            <a:ext cx="2309019" cy="2567497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ID  X1 X2 X3 X4</a:t>
            </a:r>
          </a:p>
          <a:p>
            <a:r>
              <a:rPr lang="nl-NL" dirty="0"/>
              <a:t>7</a:t>
            </a:r>
          </a:p>
          <a:p>
            <a:r>
              <a:rPr lang="nl-NL" dirty="0"/>
              <a:t>8</a:t>
            </a:r>
          </a:p>
          <a:p>
            <a:r>
              <a:rPr lang="nl-NL" dirty="0"/>
              <a:t>9</a:t>
            </a:r>
          </a:p>
          <a:p>
            <a:r>
              <a:rPr lang="nl-NL" dirty="0"/>
              <a:t>10</a:t>
            </a:r>
          </a:p>
          <a:p>
            <a:r>
              <a:rPr lang="nl-NL" dirty="0"/>
              <a:t>11</a:t>
            </a:r>
          </a:p>
          <a:p>
            <a:r>
              <a:rPr lang="nl-NL" dirty="0"/>
              <a:t>12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04680" y="1635853"/>
            <a:ext cx="402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Two datasets:</a:t>
            </a:r>
          </a:p>
        </p:txBody>
      </p:sp>
      <p:sp>
        <p:nvSpPr>
          <p:cNvPr id="10" name="Rectangle 9"/>
          <p:cNvSpPr/>
          <p:nvPr/>
        </p:nvSpPr>
        <p:spPr>
          <a:xfrm>
            <a:off x="9309905" y="1203434"/>
            <a:ext cx="2318645" cy="479893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ID  X1 X2 X3 X4</a:t>
            </a:r>
          </a:p>
          <a:p>
            <a:r>
              <a:rPr lang="nl-NL" dirty="0"/>
              <a:t>1</a:t>
            </a:r>
          </a:p>
          <a:p>
            <a:r>
              <a:rPr lang="nl-NL" dirty="0"/>
              <a:t>2</a:t>
            </a:r>
          </a:p>
          <a:p>
            <a:r>
              <a:rPr lang="nl-NL" dirty="0"/>
              <a:t>3</a:t>
            </a:r>
          </a:p>
          <a:p>
            <a:r>
              <a:rPr lang="nl-NL" dirty="0"/>
              <a:t>4</a:t>
            </a:r>
          </a:p>
          <a:p>
            <a:r>
              <a:rPr lang="nl-NL" dirty="0"/>
              <a:t>5</a:t>
            </a:r>
          </a:p>
          <a:p>
            <a:r>
              <a:rPr lang="nl-NL" dirty="0"/>
              <a:t>6</a:t>
            </a:r>
          </a:p>
          <a:p>
            <a:r>
              <a:rPr lang="nl-NL" dirty="0"/>
              <a:t>7</a:t>
            </a:r>
          </a:p>
          <a:p>
            <a:r>
              <a:rPr lang="nl-NL" dirty="0"/>
              <a:t>8</a:t>
            </a:r>
          </a:p>
          <a:p>
            <a:r>
              <a:rPr lang="nl-NL" dirty="0"/>
              <a:t>9</a:t>
            </a:r>
          </a:p>
          <a:p>
            <a:r>
              <a:rPr lang="nl-NL" dirty="0"/>
              <a:t>10</a:t>
            </a:r>
          </a:p>
          <a:p>
            <a:r>
              <a:rPr lang="nl-NL" dirty="0"/>
              <a:t>11</a:t>
            </a:r>
          </a:p>
          <a:p>
            <a:r>
              <a:rPr lang="nl-NL" dirty="0"/>
              <a:t>12</a:t>
            </a:r>
          </a:p>
        </p:txBody>
      </p:sp>
      <p:sp>
        <p:nvSpPr>
          <p:cNvPr id="9" name="Rectangle 8"/>
          <p:cNvSpPr/>
          <p:nvPr/>
        </p:nvSpPr>
        <p:spPr>
          <a:xfrm>
            <a:off x="10276934" y="3731600"/>
            <a:ext cx="848267" cy="22707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tangle 10"/>
          <p:cNvSpPr/>
          <p:nvPr/>
        </p:nvSpPr>
        <p:spPr>
          <a:xfrm>
            <a:off x="11125200" y="1630732"/>
            <a:ext cx="476956" cy="21008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tangle 11"/>
          <p:cNvSpPr/>
          <p:nvPr/>
        </p:nvSpPr>
        <p:spPr>
          <a:xfrm>
            <a:off x="10597416" y="2678282"/>
            <a:ext cx="893233" cy="21838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tangle 12"/>
          <p:cNvSpPr/>
          <p:nvPr/>
        </p:nvSpPr>
        <p:spPr>
          <a:xfrm>
            <a:off x="8832949" y="2678280"/>
            <a:ext cx="476956" cy="21838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tangle 13"/>
          <p:cNvSpPr/>
          <p:nvPr/>
        </p:nvSpPr>
        <p:spPr>
          <a:xfrm>
            <a:off x="7507727" y="2678279"/>
            <a:ext cx="476956" cy="21838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tangle 15"/>
          <p:cNvSpPr/>
          <p:nvPr/>
        </p:nvSpPr>
        <p:spPr>
          <a:xfrm>
            <a:off x="9799975" y="1630732"/>
            <a:ext cx="476956" cy="21008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5" name="Picture 14" descr="C:\Users\beltmanm\AppData\Local\Microsoft\Windows\INetCache\Content.Word\recap_logo (002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6928" y="137506"/>
            <a:ext cx="2462143" cy="9848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2568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6 L 0.18385 -0.1655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93" y="-828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L -0.03072 0.16505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" y="824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96296E-6 L -0.02682 0.15926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1" y="796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96296E-6 L 0.18997 -0.15926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92" y="-796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96296E-6 L 0.18997 -0.1592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92" y="-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10" grpId="0" animBg="1"/>
      <p:bldP spid="9" grpId="0" animBg="1"/>
      <p:bldP spid="11" grpId="0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Missing data </a:t>
            </a:r>
            <a:r>
              <a:rPr lang="nl-NL" dirty="0" err="1" smtClean="0"/>
              <a:t>perspective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US" u="sng" dirty="0"/>
              <a:t>Ideal Data</a:t>
            </a:r>
            <a:r>
              <a:rPr lang="en-US" dirty="0"/>
              <a:t>: envision what data we would like to have had to solve our problem given unlimited resources;</a:t>
            </a:r>
            <a:endParaRPr lang="nl-NL" dirty="0"/>
          </a:p>
          <a:p>
            <a:pPr lvl="0"/>
            <a:r>
              <a:rPr lang="en-US" u="sng" dirty="0"/>
              <a:t>Ideal Analysis</a:t>
            </a:r>
            <a:r>
              <a:rPr lang="en-US" dirty="0"/>
              <a:t>: define what analysis we would perform if we had the ideal data;</a:t>
            </a:r>
            <a:endParaRPr lang="nl-NL" dirty="0"/>
          </a:p>
          <a:p>
            <a:pPr lvl="0"/>
            <a:r>
              <a:rPr lang="en-US" u="sng" dirty="0"/>
              <a:t>Available Data</a:t>
            </a:r>
            <a:r>
              <a:rPr lang="en-US" dirty="0"/>
              <a:t>: evaluate which parts of the ideal data are available to us;</a:t>
            </a:r>
            <a:endParaRPr lang="nl-NL" dirty="0"/>
          </a:p>
          <a:p>
            <a:pPr lvl="0"/>
            <a:r>
              <a:rPr lang="en-US" u="sng" dirty="0"/>
              <a:t>Missing data</a:t>
            </a:r>
            <a:r>
              <a:rPr lang="en-US" dirty="0"/>
              <a:t>: determine why some parts of the ideal data are missing;</a:t>
            </a:r>
            <a:endParaRPr lang="nl-NL" dirty="0"/>
          </a:p>
          <a:p>
            <a:pPr lvl="0"/>
            <a:r>
              <a:rPr lang="en-US" u="sng" dirty="0"/>
              <a:t>Replications</a:t>
            </a:r>
            <a:r>
              <a:rPr lang="en-US" dirty="0"/>
              <a:t>: construct replications of the unseen ideal data;</a:t>
            </a:r>
            <a:endParaRPr lang="nl-NL" dirty="0"/>
          </a:p>
          <a:p>
            <a:pPr lvl="0"/>
            <a:r>
              <a:rPr lang="en-US" u="sng" dirty="0"/>
              <a:t>Calculate</a:t>
            </a:r>
            <a:r>
              <a:rPr lang="en-US" dirty="0"/>
              <a:t>: our answer from each replication by the method of point 2;</a:t>
            </a:r>
            <a:endParaRPr lang="nl-NL" dirty="0"/>
          </a:p>
          <a:p>
            <a:pPr lvl="0"/>
            <a:r>
              <a:rPr lang="en-US" u="sng" dirty="0"/>
              <a:t>Summarize:</a:t>
            </a:r>
            <a:r>
              <a:rPr lang="en-US" dirty="0"/>
              <a:t> the answer over the replications.</a:t>
            </a:r>
            <a:endParaRPr lang="nl-NL" dirty="0"/>
          </a:p>
          <a:p>
            <a:endParaRPr lang="nl-NL" dirty="0"/>
          </a:p>
        </p:txBody>
      </p:sp>
      <p:pic>
        <p:nvPicPr>
          <p:cNvPr id="4" name="Afbeelding 3"/>
          <p:cNvPicPr/>
          <p:nvPr/>
        </p:nvPicPr>
        <p:blipFill>
          <a:blip r:embed="rId2"/>
          <a:stretch>
            <a:fillRect/>
          </a:stretch>
        </p:blipFill>
        <p:spPr>
          <a:xfrm>
            <a:off x="719667" y="4924002"/>
            <a:ext cx="10656000" cy="91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79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Multiple </a:t>
            </a:r>
            <a:r>
              <a:rPr lang="nl-NL" dirty="0" err="1" smtClean="0"/>
              <a:t>imputation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516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719668" y="1683611"/>
            <a:ext cx="10656000" cy="3960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During this workshop we will </a:t>
            </a:r>
            <a:r>
              <a:rPr lang="en-US" dirty="0" smtClean="0"/>
              <a:t>address questions like:</a:t>
            </a:r>
            <a:endParaRPr lang="nl-NL" dirty="0"/>
          </a:p>
          <a:p>
            <a:pPr lvl="0"/>
            <a:r>
              <a:rPr lang="en-US" dirty="0"/>
              <a:t>What are different ways of “</a:t>
            </a:r>
            <a:r>
              <a:rPr lang="en-US" u="sng" dirty="0"/>
              <a:t>combining data</a:t>
            </a:r>
            <a:r>
              <a:rPr lang="en-US" dirty="0"/>
              <a:t>”? </a:t>
            </a:r>
            <a:br>
              <a:rPr lang="en-US" dirty="0"/>
            </a:br>
            <a:r>
              <a:rPr lang="en-US" dirty="0"/>
              <a:t>When are data linked?</a:t>
            </a:r>
            <a:r>
              <a:rPr lang="nl-NL" dirty="0"/>
              <a:t> </a:t>
            </a:r>
          </a:p>
          <a:p>
            <a:r>
              <a:rPr lang="en-US" dirty="0"/>
              <a:t>What can we do if response categories are different? </a:t>
            </a:r>
            <a:br>
              <a:rPr lang="en-US" dirty="0"/>
            </a:br>
            <a:r>
              <a:rPr lang="en-US" dirty="0"/>
              <a:t>How do our </a:t>
            </a:r>
            <a:r>
              <a:rPr lang="en-US" u="sng" dirty="0"/>
              <a:t>harmonization strategies</a:t>
            </a:r>
            <a:r>
              <a:rPr lang="en-US" dirty="0"/>
              <a:t> affect our later analyses?</a:t>
            </a:r>
            <a:endParaRPr lang="nl-NL" dirty="0"/>
          </a:p>
          <a:p>
            <a:r>
              <a:rPr lang="en-US" dirty="0"/>
              <a:t>What can we do if </a:t>
            </a:r>
            <a:r>
              <a:rPr lang="en-US" u="sng" dirty="0"/>
              <a:t>variables</a:t>
            </a:r>
            <a:r>
              <a:rPr lang="en-US" dirty="0"/>
              <a:t> are entirely </a:t>
            </a:r>
            <a:r>
              <a:rPr lang="en-US" u="sng" dirty="0"/>
              <a:t>missing</a:t>
            </a:r>
            <a:r>
              <a:rPr lang="en-US" dirty="0"/>
              <a:t> in some sources? </a:t>
            </a:r>
            <a:br>
              <a:rPr lang="en-US" dirty="0"/>
            </a:br>
            <a:r>
              <a:rPr lang="en-US" dirty="0"/>
              <a:t>What is the effect on later analyses?</a:t>
            </a:r>
            <a:endParaRPr lang="nl-NL" dirty="0"/>
          </a:p>
          <a:p>
            <a:r>
              <a:rPr lang="en-US" dirty="0"/>
              <a:t>What statistical analyses can we do if our cohort shrinks due to </a:t>
            </a:r>
            <a:r>
              <a:rPr lang="en-US" u="sng" dirty="0"/>
              <a:t>loss-to-follow-up</a:t>
            </a:r>
            <a:r>
              <a:rPr lang="en-US" dirty="0"/>
              <a:t>?</a:t>
            </a:r>
            <a:endParaRPr lang="nl-NL" dirty="0"/>
          </a:p>
          <a:p>
            <a:pPr lvl="0"/>
            <a:r>
              <a:rPr lang="en-US" dirty="0" smtClean="0"/>
              <a:t>Can </a:t>
            </a:r>
            <a:r>
              <a:rPr lang="en-US" dirty="0"/>
              <a:t>we analyze combined data just as ‘normal’ data? </a:t>
            </a:r>
            <a:br>
              <a:rPr lang="en-US" dirty="0"/>
            </a:br>
            <a:r>
              <a:rPr lang="en-US" dirty="0"/>
              <a:t>When do we need a </a:t>
            </a:r>
            <a:r>
              <a:rPr lang="en-US" u="sng" dirty="0"/>
              <a:t>multilevel model</a:t>
            </a:r>
            <a:r>
              <a:rPr lang="en-US" dirty="0"/>
              <a:t>, and how to do it</a:t>
            </a:r>
            <a:r>
              <a:rPr lang="en-US" dirty="0" smtClean="0"/>
              <a:t>?</a:t>
            </a:r>
            <a:endParaRPr lang="nl-NL" dirty="0"/>
          </a:p>
        </p:txBody>
      </p:sp>
      <p:pic>
        <p:nvPicPr>
          <p:cNvPr id="4" name="Picture 3" descr="C:\Users\beltmanm\AppData\Local\Microsoft\Windows\INetCache\Content.Word\recap_logo (002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6928" y="137506"/>
            <a:ext cx="2462143" cy="9848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523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Missing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Causes of missing data:</a:t>
            </a:r>
          </a:p>
          <a:p>
            <a:r>
              <a:rPr lang="en-US" dirty="0"/>
              <a:t>Respondent skipped the item</a:t>
            </a:r>
          </a:p>
          <a:p>
            <a:r>
              <a:rPr lang="en-US" dirty="0"/>
              <a:t>Data transmission/coding error</a:t>
            </a:r>
          </a:p>
          <a:p>
            <a:r>
              <a:rPr lang="en-US" dirty="0"/>
              <a:t>Drop out in longitudinal research</a:t>
            </a:r>
          </a:p>
          <a:p>
            <a:r>
              <a:rPr lang="en-US" dirty="0"/>
              <a:t>Refusal to cooperate</a:t>
            </a:r>
          </a:p>
          <a:p>
            <a:r>
              <a:rPr lang="en-US" dirty="0"/>
              <a:t>Sample from population</a:t>
            </a:r>
          </a:p>
          <a:p>
            <a:r>
              <a:rPr lang="en-US" dirty="0"/>
              <a:t>Question not asked, different forms</a:t>
            </a:r>
          </a:p>
          <a:p>
            <a:r>
              <a:rPr lang="en-US" dirty="0"/>
              <a:t>Branching, routing</a:t>
            </a:r>
          </a:p>
          <a:p>
            <a:r>
              <a:rPr lang="en-US" dirty="0"/>
              <a:t>Censoring</a:t>
            </a:r>
          </a:p>
          <a:p>
            <a:r>
              <a:rPr lang="en-US" dirty="0"/>
              <a:t>Combining data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46721" y="1610038"/>
            <a:ext cx="36690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buNone/>
            </a:pPr>
            <a:r>
              <a:rPr lang="en-US" sz="1600" dirty="0"/>
              <a:t>In general, missing data can severely complicate interpretation and analysis.</a:t>
            </a:r>
          </a:p>
        </p:txBody>
      </p:sp>
      <p:pic>
        <p:nvPicPr>
          <p:cNvPr id="5" name="Picture 4" descr="C:\Users\beltmanm\AppData\Local\Microsoft\Windows\INetCache\Content.Word\recap_logo (002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6928" y="137506"/>
            <a:ext cx="2462143" cy="9848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450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Missing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719667" y="1692000"/>
            <a:ext cx="6123895" cy="3960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When subjects are followed over time they can behave in three different ways:  </a:t>
            </a:r>
            <a:endParaRPr lang="nl-NL" dirty="0"/>
          </a:p>
          <a:p>
            <a:pPr lvl="0"/>
            <a:r>
              <a:rPr lang="en-US" i="1" dirty="0"/>
              <a:t>Complete case</a:t>
            </a:r>
            <a:r>
              <a:rPr lang="nl-NL" dirty="0"/>
              <a:t/>
            </a:r>
            <a:br>
              <a:rPr lang="nl-NL" dirty="0"/>
            </a:br>
            <a:r>
              <a:rPr lang="en-US" dirty="0"/>
              <a:t>Subject has all measurements and hence has no missing response values.</a:t>
            </a:r>
            <a:endParaRPr lang="nl-NL" dirty="0"/>
          </a:p>
          <a:p>
            <a:pPr lvl="0"/>
            <a:r>
              <a:rPr lang="en-US" i="1" dirty="0"/>
              <a:t>Monotone </a:t>
            </a:r>
            <a:r>
              <a:rPr lang="en-US" i="1" dirty="0" err="1"/>
              <a:t>missingness</a:t>
            </a:r>
            <a:r>
              <a:rPr lang="en-US" i="1" dirty="0"/>
              <a:t> (drop-out)</a:t>
            </a:r>
            <a:r>
              <a:rPr lang="nl-NL" dirty="0"/>
              <a:t/>
            </a:r>
            <a:br>
              <a:rPr lang="nl-NL" dirty="0"/>
            </a:br>
            <a:r>
              <a:rPr lang="en-US" dirty="0"/>
              <a:t>Subject starts by having all measurements, but at a certain point in time the measurements are missing and after that no measurement is recorded.</a:t>
            </a:r>
            <a:endParaRPr lang="nl-NL" dirty="0"/>
          </a:p>
          <a:p>
            <a:pPr lvl="0"/>
            <a:r>
              <a:rPr lang="en-US" i="1" dirty="0"/>
              <a:t>Non-monotone </a:t>
            </a:r>
            <a:r>
              <a:rPr lang="en-US" i="1" dirty="0" err="1"/>
              <a:t>missingness</a:t>
            </a:r>
            <a:r>
              <a:rPr lang="nl-NL" dirty="0"/>
              <a:t/>
            </a:r>
            <a:br>
              <a:rPr lang="nl-NL" dirty="0"/>
            </a:br>
            <a:r>
              <a:rPr lang="en-US" dirty="0"/>
              <a:t>The subject misses one (or more) measurements, however after a missed measurement there is at least one another measurement.</a:t>
            </a:r>
            <a:endParaRPr lang="nl-NL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8807113"/>
              </p:ext>
            </p:extLst>
          </p:nvPr>
        </p:nvGraphicFramePr>
        <p:xfrm>
          <a:off x="7132319" y="2820762"/>
          <a:ext cx="4850181" cy="283123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429554">
                  <a:extLst>
                    <a:ext uri="{9D8B030D-6E8A-4147-A177-3AD203B41FA5}">
                      <a16:colId xmlns="" xmlns:a16="http://schemas.microsoft.com/office/drawing/2014/main" val="1455779124"/>
                    </a:ext>
                  </a:extLst>
                </a:gridCol>
                <a:gridCol w="568792">
                  <a:extLst>
                    <a:ext uri="{9D8B030D-6E8A-4147-A177-3AD203B41FA5}">
                      <a16:colId xmlns="" xmlns:a16="http://schemas.microsoft.com/office/drawing/2014/main" val="1361848451"/>
                    </a:ext>
                  </a:extLst>
                </a:gridCol>
                <a:gridCol w="650048">
                  <a:extLst>
                    <a:ext uri="{9D8B030D-6E8A-4147-A177-3AD203B41FA5}">
                      <a16:colId xmlns="" xmlns:a16="http://schemas.microsoft.com/office/drawing/2014/main" val="3976630974"/>
                    </a:ext>
                  </a:extLst>
                </a:gridCol>
                <a:gridCol w="617546">
                  <a:extLst>
                    <a:ext uri="{9D8B030D-6E8A-4147-A177-3AD203B41FA5}">
                      <a16:colId xmlns="" xmlns:a16="http://schemas.microsoft.com/office/drawing/2014/main" val="2518468596"/>
                    </a:ext>
                  </a:extLst>
                </a:gridCol>
                <a:gridCol w="584241">
                  <a:extLst>
                    <a:ext uri="{9D8B030D-6E8A-4147-A177-3AD203B41FA5}">
                      <a16:colId xmlns="" xmlns:a16="http://schemas.microsoft.com/office/drawing/2014/main" val="1039873379"/>
                    </a:ext>
                  </a:extLst>
                </a:gridCol>
              </a:tblGrid>
              <a:tr h="2306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nl-NL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558" marR="7855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T = 1</a:t>
                      </a:r>
                      <a:endParaRPr lang="nl-NL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558" marR="7855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T = 2</a:t>
                      </a:r>
                      <a:endParaRPr lang="nl-NL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558" marR="7855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T = 3</a:t>
                      </a:r>
                      <a:endParaRPr lang="nl-NL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558" marR="7855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T = 4</a:t>
                      </a:r>
                      <a:endParaRPr lang="nl-NL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558" marR="78558" marT="0" marB="0"/>
                </a:tc>
                <a:extLst>
                  <a:ext uri="{0D108BD9-81ED-4DB2-BD59-A6C34878D82A}">
                    <a16:rowId xmlns="" xmlns:a16="http://schemas.microsoft.com/office/drawing/2014/main" val="2710628197"/>
                  </a:ext>
                </a:extLst>
              </a:tr>
              <a:tr h="2306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Complete case</a:t>
                      </a:r>
                      <a:endParaRPr lang="nl-NL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558" marR="7855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O</a:t>
                      </a:r>
                      <a:endParaRPr lang="nl-NL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558" marR="7855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O</a:t>
                      </a:r>
                      <a:endParaRPr lang="nl-NL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558" marR="7855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O</a:t>
                      </a:r>
                      <a:endParaRPr lang="nl-NL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558" marR="7855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O</a:t>
                      </a:r>
                      <a:endParaRPr lang="nl-NL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558" marR="78558" marT="0" marB="0"/>
                </a:tc>
                <a:extLst>
                  <a:ext uri="{0D108BD9-81ED-4DB2-BD59-A6C34878D82A}">
                    <a16:rowId xmlns="" xmlns:a16="http://schemas.microsoft.com/office/drawing/2014/main" val="916273364"/>
                  </a:ext>
                </a:extLst>
              </a:tr>
              <a:tr h="2707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nl-NL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558" marR="7855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nl-NL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558" marR="7855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nl-NL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558" marR="7855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nl-NL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558" marR="7855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nl-NL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558" marR="78558" marT="0" marB="0"/>
                </a:tc>
                <a:extLst>
                  <a:ext uri="{0D108BD9-81ED-4DB2-BD59-A6C34878D82A}">
                    <a16:rowId xmlns="" xmlns:a16="http://schemas.microsoft.com/office/drawing/2014/main" val="1392121485"/>
                  </a:ext>
                </a:extLst>
              </a:tr>
              <a:tr h="2707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Monotone </a:t>
                      </a:r>
                      <a:r>
                        <a:rPr lang="en-US" sz="1300" dirty="0" err="1">
                          <a:effectLst/>
                        </a:rPr>
                        <a:t>missingness</a:t>
                      </a:r>
                      <a:r>
                        <a:rPr lang="en-US" sz="1300" dirty="0">
                          <a:effectLst/>
                        </a:rPr>
                        <a:t> (drop-out)</a:t>
                      </a:r>
                      <a:endParaRPr lang="nl-NL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558" marR="7855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O</a:t>
                      </a:r>
                      <a:endParaRPr lang="nl-NL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558" marR="7855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O</a:t>
                      </a:r>
                      <a:endParaRPr lang="nl-NL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558" marR="7855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O</a:t>
                      </a:r>
                      <a:endParaRPr lang="nl-NL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558" marR="7855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M</a:t>
                      </a:r>
                      <a:endParaRPr lang="nl-NL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558" marR="78558" marT="0" marB="0"/>
                </a:tc>
                <a:extLst>
                  <a:ext uri="{0D108BD9-81ED-4DB2-BD59-A6C34878D82A}">
                    <a16:rowId xmlns="" xmlns:a16="http://schemas.microsoft.com/office/drawing/2014/main" val="2056267059"/>
                  </a:ext>
                </a:extLst>
              </a:tr>
              <a:tr h="2306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nl-NL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558" marR="7855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O</a:t>
                      </a:r>
                      <a:endParaRPr lang="nl-NL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558" marR="7855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O</a:t>
                      </a:r>
                      <a:endParaRPr lang="nl-NL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558" marR="7855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M</a:t>
                      </a:r>
                      <a:endParaRPr lang="nl-NL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558" marR="7855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M</a:t>
                      </a:r>
                      <a:endParaRPr lang="nl-NL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558" marR="78558" marT="0" marB="0"/>
                </a:tc>
                <a:extLst>
                  <a:ext uri="{0D108BD9-81ED-4DB2-BD59-A6C34878D82A}">
                    <a16:rowId xmlns="" xmlns:a16="http://schemas.microsoft.com/office/drawing/2014/main" val="3373950578"/>
                  </a:ext>
                </a:extLst>
              </a:tr>
              <a:tr h="2306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nl-NL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558" marR="7855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O</a:t>
                      </a:r>
                      <a:endParaRPr lang="nl-NL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558" marR="7855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M</a:t>
                      </a:r>
                      <a:endParaRPr lang="nl-NL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558" marR="7855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M</a:t>
                      </a:r>
                      <a:endParaRPr lang="nl-NL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558" marR="7855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M</a:t>
                      </a:r>
                      <a:endParaRPr lang="nl-NL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558" marR="78558" marT="0" marB="0"/>
                </a:tc>
                <a:extLst>
                  <a:ext uri="{0D108BD9-81ED-4DB2-BD59-A6C34878D82A}">
                    <a16:rowId xmlns="" xmlns:a16="http://schemas.microsoft.com/office/drawing/2014/main" val="2923733479"/>
                  </a:ext>
                </a:extLst>
              </a:tr>
              <a:tr h="2222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nl-NL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558" marR="7855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nl-NL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558" marR="7855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nl-NL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558" marR="7855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nl-NL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558" marR="7855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nl-NL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558" marR="78558" marT="0" marB="0"/>
                </a:tc>
                <a:extLst>
                  <a:ext uri="{0D108BD9-81ED-4DB2-BD59-A6C34878D82A}">
                    <a16:rowId xmlns="" xmlns:a16="http://schemas.microsoft.com/office/drawing/2014/main" val="3874216829"/>
                  </a:ext>
                </a:extLst>
              </a:tr>
              <a:tr h="2222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Non-monotone </a:t>
                      </a:r>
                      <a:r>
                        <a:rPr lang="en-US" sz="1300" dirty="0" err="1">
                          <a:effectLst/>
                        </a:rPr>
                        <a:t>missingness</a:t>
                      </a:r>
                      <a:endParaRPr lang="nl-NL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558" marR="7855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O</a:t>
                      </a:r>
                      <a:endParaRPr lang="nl-NL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558" marR="7855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M</a:t>
                      </a:r>
                      <a:endParaRPr lang="nl-NL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558" marR="7855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O</a:t>
                      </a:r>
                      <a:endParaRPr lang="nl-NL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558" marR="7855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O</a:t>
                      </a:r>
                      <a:endParaRPr lang="nl-NL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558" marR="78558" marT="0" marB="0"/>
                </a:tc>
                <a:extLst>
                  <a:ext uri="{0D108BD9-81ED-4DB2-BD59-A6C34878D82A}">
                    <a16:rowId xmlns="" xmlns:a16="http://schemas.microsoft.com/office/drawing/2014/main" val="4280917913"/>
                  </a:ext>
                </a:extLst>
              </a:tr>
              <a:tr h="2306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nl-NL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558" marR="7855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O</a:t>
                      </a:r>
                      <a:endParaRPr lang="nl-NL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558" marR="7855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O</a:t>
                      </a:r>
                      <a:endParaRPr lang="nl-NL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558" marR="7855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M</a:t>
                      </a:r>
                      <a:endParaRPr lang="nl-NL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558" marR="7855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O</a:t>
                      </a:r>
                      <a:endParaRPr lang="nl-NL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558" marR="78558" marT="0" marB="0"/>
                </a:tc>
                <a:extLst>
                  <a:ext uri="{0D108BD9-81ED-4DB2-BD59-A6C34878D82A}">
                    <a16:rowId xmlns="" xmlns:a16="http://schemas.microsoft.com/office/drawing/2014/main" val="1554491508"/>
                  </a:ext>
                </a:extLst>
              </a:tr>
              <a:tr h="2306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nl-NL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558" marR="7855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O</a:t>
                      </a:r>
                      <a:endParaRPr lang="nl-NL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558" marR="7855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M</a:t>
                      </a:r>
                      <a:endParaRPr lang="nl-NL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558" marR="7855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O</a:t>
                      </a:r>
                      <a:endParaRPr lang="nl-NL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558" marR="7855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M</a:t>
                      </a:r>
                      <a:endParaRPr lang="nl-NL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558" marR="78558" marT="0" marB="0"/>
                </a:tc>
                <a:extLst>
                  <a:ext uri="{0D108BD9-81ED-4DB2-BD59-A6C34878D82A}">
                    <a16:rowId xmlns="" xmlns:a16="http://schemas.microsoft.com/office/drawing/2014/main" val="33191796"/>
                  </a:ext>
                </a:extLst>
              </a:tr>
              <a:tr h="2306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nl-NL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558" marR="7855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M</a:t>
                      </a:r>
                      <a:endParaRPr lang="nl-NL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558" marR="7855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O</a:t>
                      </a:r>
                      <a:endParaRPr lang="nl-NL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558" marR="7855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O</a:t>
                      </a:r>
                      <a:endParaRPr lang="nl-NL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558" marR="7855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O</a:t>
                      </a:r>
                      <a:endParaRPr lang="nl-NL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558" marR="78558" marT="0" marB="0"/>
                </a:tc>
                <a:extLst>
                  <a:ext uri="{0D108BD9-81ED-4DB2-BD59-A6C34878D82A}">
                    <a16:rowId xmlns="" xmlns:a16="http://schemas.microsoft.com/office/drawing/2014/main" val="1078261547"/>
                  </a:ext>
                </a:extLst>
              </a:tr>
              <a:tr h="2306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nl-NL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558" marR="7855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…</a:t>
                      </a:r>
                      <a:endParaRPr lang="nl-NL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558" marR="7855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…</a:t>
                      </a:r>
                      <a:endParaRPr lang="nl-NL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558" marR="7855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…</a:t>
                      </a:r>
                      <a:endParaRPr lang="nl-NL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558" marR="7855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…</a:t>
                      </a:r>
                      <a:endParaRPr lang="nl-NL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558" marR="78558" marT="0" marB="0"/>
                </a:tc>
                <a:extLst>
                  <a:ext uri="{0D108BD9-81ED-4DB2-BD59-A6C34878D82A}">
                    <a16:rowId xmlns="" xmlns:a16="http://schemas.microsoft.com/office/drawing/2014/main" val="273873677"/>
                  </a:ext>
                </a:extLst>
              </a:tr>
            </a:tbl>
          </a:graphicData>
        </a:graphic>
      </p:graphicFrame>
      <p:pic>
        <p:nvPicPr>
          <p:cNvPr id="5" name="Picture 4" descr="C:\Users\beltmanm\AppData\Local\Microsoft\Windows\INetCache\Content.Word\recap_logo (002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6928" y="137506"/>
            <a:ext cx="2462143" cy="9848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647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Missing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719667" y="1692000"/>
            <a:ext cx="6508906" cy="3960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One can make an assumption about the missing mechanism, the missing is: </a:t>
            </a:r>
          </a:p>
          <a:p>
            <a:pPr>
              <a:tabLst>
                <a:tab pos="1077913" algn="l"/>
              </a:tabLst>
            </a:pPr>
            <a:r>
              <a:rPr lang="en-US" i="1" dirty="0">
                <a:solidFill>
                  <a:schemeClr val="accent4"/>
                </a:solidFill>
              </a:rPr>
              <a:t>MCAR</a:t>
            </a:r>
            <a:r>
              <a:rPr lang="en-US" dirty="0"/>
              <a:t>: Missing Completely at Random</a:t>
            </a:r>
            <a:br>
              <a:rPr lang="en-US" dirty="0"/>
            </a:br>
            <a:r>
              <a:rPr lang="en-US" sz="1600" dirty="0"/>
              <a:t>Example: </a:t>
            </a:r>
            <a:r>
              <a:rPr lang="en-GB" sz="1600" dirty="0"/>
              <a:t>Mother filled in the questionnaire but it was not received</a:t>
            </a:r>
            <a:br>
              <a:rPr lang="en-GB" sz="1600" dirty="0"/>
            </a:br>
            <a:r>
              <a:rPr lang="en-GB" sz="1600" dirty="0"/>
              <a:t>	because it was lost by the postal service</a:t>
            </a:r>
            <a:endParaRPr lang="nl-NL" sz="1600" dirty="0"/>
          </a:p>
          <a:p>
            <a:pPr>
              <a:tabLst>
                <a:tab pos="1165225" algn="l"/>
              </a:tabLst>
            </a:pPr>
            <a:r>
              <a:rPr lang="en-US" i="1" dirty="0">
                <a:solidFill>
                  <a:schemeClr val="accent4"/>
                </a:solidFill>
              </a:rPr>
              <a:t>MAR</a:t>
            </a:r>
            <a:r>
              <a:rPr lang="en-US" dirty="0"/>
              <a:t>: Missing At Random</a:t>
            </a:r>
            <a:br>
              <a:rPr lang="en-US" dirty="0"/>
            </a:br>
            <a:r>
              <a:rPr lang="en-US" sz="1600" dirty="0"/>
              <a:t>Example: </a:t>
            </a:r>
            <a:r>
              <a:rPr lang="en-GB" sz="1600" dirty="0"/>
              <a:t>Low response from multiparous mothers</a:t>
            </a:r>
            <a:endParaRPr lang="nl-NL" dirty="0"/>
          </a:p>
          <a:p>
            <a:pPr>
              <a:tabLst>
                <a:tab pos="1077913" algn="l"/>
              </a:tabLst>
            </a:pPr>
            <a:r>
              <a:rPr lang="en-US" i="1" dirty="0">
                <a:solidFill>
                  <a:schemeClr val="accent4"/>
                </a:solidFill>
              </a:rPr>
              <a:t>MNAR</a:t>
            </a:r>
            <a:r>
              <a:rPr lang="en-US" dirty="0"/>
              <a:t>: Missing Not At Random</a:t>
            </a:r>
            <a:br>
              <a:rPr lang="en-US" dirty="0"/>
            </a:br>
            <a:r>
              <a:rPr lang="en-US" sz="1600" dirty="0"/>
              <a:t>Example: </a:t>
            </a:r>
            <a:r>
              <a:rPr lang="en-GB" sz="1600" dirty="0"/>
              <a:t>If a child is unable to carry out a task, the mother is more</a:t>
            </a:r>
            <a:br>
              <a:rPr lang="en-GB" sz="1600" dirty="0"/>
            </a:br>
            <a:r>
              <a:rPr lang="en-GB" sz="1600" dirty="0"/>
              <a:t>	likely to leave blank (missing) </a:t>
            </a:r>
            <a:r>
              <a:rPr lang="nl-NL" sz="1600" dirty="0"/>
              <a:t/>
            </a:r>
            <a:br>
              <a:rPr lang="nl-NL" sz="1600" dirty="0"/>
            </a:br>
            <a:endParaRPr lang="nl-NL" dirty="0"/>
          </a:p>
        </p:txBody>
      </p:sp>
      <p:pic>
        <p:nvPicPr>
          <p:cNvPr id="4" name="Picture 3" descr="C:\Users\beltmanm\AppData\Local\Microsoft\Windows\INetCache\Content.Word\recap_logo (002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6928" y="137506"/>
            <a:ext cx="2462143" cy="9848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032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Imputation (MI)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719667" y="1692000"/>
            <a:ext cx="6123895" cy="3960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Main steps used in multiple imputation</a:t>
            </a:r>
            <a:endParaRPr lang="nl-NL" b="1" dirty="0"/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8" t="12876" r="16762" b="3307"/>
          <a:stretch/>
        </p:blipFill>
        <p:spPr bwMode="auto">
          <a:xfrm>
            <a:off x="719666" y="2321354"/>
            <a:ext cx="6123895" cy="36192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719461" y="1610038"/>
            <a:ext cx="399629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buNone/>
            </a:pPr>
            <a:r>
              <a:rPr lang="en-US" sz="1600" dirty="0"/>
              <a:t>Multiple imputation creates several </a:t>
            </a:r>
            <a:r>
              <a:rPr lang="en-US" sz="1600" i="1" dirty="0"/>
              <a:t>m</a:t>
            </a:r>
            <a:r>
              <a:rPr lang="en-US" sz="1600" dirty="0"/>
              <a:t> &gt; 1 complete datasets, where the missing values are replaced by plausible values.</a:t>
            </a:r>
          </a:p>
          <a:p>
            <a:pPr marL="0" indent="0" algn="just">
              <a:buNone/>
            </a:pPr>
            <a:r>
              <a:rPr lang="en-US" sz="1600" dirty="0"/>
              <a:t> </a:t>
            </a:r>
          </a:p>
          <a:p>
            <a:pPr marL="0" indent="0" algn="just">
              <a:buNone/>
            </a:pPr>
            <a:r>
              <a:rPr lang="en-US" sz="1600" dirty="0"/>
              <a:t>Each of these datasets is analyzed using standard software, and the </a:t>
            </a:r>
            <a:r>
              <a:rPr lang="en-US" sz="1600" i="1" dirty="0"/>
              <a:t>m</a:t>
            </a:r>
            <a:r>
              <a:rPr lang="en-US" sz="1600" dirty="0"/>
              <a:t> results are then pooled in to a final point estimate.</a:t>
            </a:r>
          </a:p>
          <a:p>
            <a:pPr marL="0" indent="0" algn="just">
              <a:buNone/>
            </a:pPr>
            <a:endParaRPr lang="en-US" sz="1600" dirty="0"/>
          </a:p>
          <a:p>
            <a:pPr marL="0" indent="0" algn="just">
              <a:buNone/>
            </a:pPr>
            <a:r>
              <a:rPr lang="en-US" sz="1600" dirty="0"/>
              <a:t>The magnitude of the difference between the imputed data points tells us something about the uncertainty about the imputed value: the bigger the difference the more uncertain we are. </a:t>
            </a:r>
            <a:endParaRPr lang="en-US" sz="900" dirty="0"/>
          </a:p>
        </p:txBody>
      </p:sp>
      <p:pic>
        <p:nvPicPr>
          <p:cNvPr id="7" name="Picture 6" descr="C:\Users\beltmanm\AppData\Local\Microsoft\Windows\INetCache\Content.Word\recap_logo (002)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6928" y="137506"/>
            <a:ext cx="2462143" cy="9848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215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Imputation (MI)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719667" y="1692000"/>
            <a:ext cx="6123895" cy="3960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Steps in mice</a:t>
            </a:r>
            <a:endParaRPr lang="nl-NL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666" y="2054417"/>
            <a:ext cx="7769816" cy="3597584"/>
          </a:xfrm>
          <a:prstGeom prst="rect">
            <a:avLst/>
          </a:prstGeom>
        </p:spPr>
      </p:pic>
      <p:pic>
        <p:nvPicPr>
          <p:cNvPr id="5" name="Picture 4" descr="C:\Users\beltmanm\AppData\Local\Microsoft\Windows\INetCache\Content.Word\recap_logo (002)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6928" y="137506"/>
            <a:ext cx="2462143" cy="9848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828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Imputation (MI)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719667" y="1692000"/>
            <a:ext cx="7028670" cy="3960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How large should </a:t>
            </a:r>
            <a:r>
              <a:rPr lang="en-US" b="1" i="1" dirty="0"/>
              <a:t>m</a:t>
            </a:r>
            <a:r>
              <a:rPr lang="en-US" b="1" dirty="0"/>
              <a:t> be?</a:t>
            </a:r>
          </a:p>
          <a:p>
            <a:r>
              <a:rPr lang="en-US" dirty="0"/>
              <a:t>Use </a:t>
            </a:r>
            <a:r>
              <a:rPr lang="en-US" i="1" dirty="0"/>
              <a:t>m </a:t>
            </a:r>
            <a:r>
              <a:rPr lang="en-US" dirty="0"/>
              <a:t>= 5 or </a:t>
            </a:r>
            <a:r>
              <a:rPr lang="en-US" i="1" dirty="0"/>
              <a:t>m</a:t>
            </a:r>
            <a:r>
              <a:rPr lang="en-US" dirty="0"/>
              <a:t> = 10 if the fraction of missing information is low</a:t>
            </a:r>
          </a:p>
          <a:p>
            <a:r>
              <a:rPr lang="en-US" dirty="0"/>
              <a:t>Develop your model with </a:t>
            </a:r>
            <a:r>
              <a:rPr lang="en-US" i="1" dirty="0"/>
              <a:t>m</a:t>
            </a:r>
            <a:r>
              <a:rPr lang="en-US" dirty="0"/>
              <a:t> = 5.</a:t>
            </a:r>
            <a:br>
              <a:rPr lang="en-US" dirty="0"/>
            </a:br>
            <a:r>
              <a:rPr lang="en-US" dirty="0"/>
              <a:t>Do final run with </a:t>
            </a:r>
            <a:r>
              <a:rPr lang="en-US" i="1" dirty="0"/>
              <a:t>m</a:t>
            </a:r>
            <a:r>
              <a:rPr lang="en-US" dirty="0"/>
              <a:t> equal to percentage of incomplete cases.</a:t>
            </a:r>
          </a:p>
          <a:p>
            <a:r>
              <a:rPr lang="en-US" dirty="0"/>
              <a:t>Repeat the analysis with </a:t>
            </a:r>
            <a:r>
              <a:rPr lang="en-US" i="1" dirty="0"/>
              <a:t>m</a:t>
            </a:r>
            <a:r>
              <a:rPr lang="en-US" dirty="0"/>
              <a:t> = 5 with different seeds.</a:t>
            </a:r>
            <a:r>
              <a:rPr lang="nl-NL" dirty="0"/>
              <a:t/>
            </a:r>
            <a:br>
              <a:rPr lang="nl-NL" dirty="0"/>
            </a:br>
            <a:r>
              <a:rPr lang="nl-NL" dirty="0" err="1"/>
              <a:t>If</a:t>
            </a:r>
            <a:r>
              <a:rPr lang="nl-NL" dirty="0"/>
              <a:t> </a:t>
            </a:r>
            <a:r>
              <a:rPr lang="nl-NL" dirty="0" err="1"/>
              <a:t>there</a:t>
            </a:r>
            <a:r>
              <a:rPr lang="nl-NL" dirty="0"/>
              <a:t> are large </a:t>
            </a:r>
            <a:r>
              <a:rPr lang="nl-NL" dirty="0" err="1"/>
              <a:t>difference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some</a:t>
            </a:r>
            <a:r>
              <a:rPr lang="nl-NL" dirty="0"/>
              <a:t> parameters, </a:t>
            </a:r>
            <a:r>
              <a:rPr lang="nl-NL" dirty="0" err="1"/>
              <a:t>this</a:t>
            </a:r>
            <a:r>
              <a:rPr lang="nl-NL" dirty="0"/>
              <a:t> means </a:t>
            </a:r>
            <a:r>
              <a:rPr lang="nl-NL" dirty="0" err="1"/>
              <a:t>that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data </a:t>
            </a:r>
            <a:r>
              <a:rPr lang="nl-NL" dirty="0" err="1"/>
              <a:t>contain</a:t>
            </a:r>
            <a:r>
              <a:rPr lang="nl-NL" dirty="0"/>
              <a:t> </a:t>
            </a:r>
            <a:r>
              <a:rPr lang="nl-NL" dirty="0" err="1"/>
              <a:t>little</a:t>
            </a:r>
            <a:r>
              <a:rPr lang="nl-NL" dirty="0"/>
              <a:t> information </a:t>
            </a:r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them</a:t>
            </a:r>
            <a:r>
              <a:rPr lang="nl-NL" dirty="0"/>
              <a:t>.</a:t>
            </a:r>
            <a:endParaRPr lang="en-US" dirty="0"/>
          </a:p>
        </p:txBody>
      </p:sp>
      <p:pic>
        <p:nvPicPr>
          <p:cNvPr id="4" name="Picture 3" descr="C:\Users\beltmanm\AppData\Local\Microsoft\Windows\INetCache\Content.Word\recap_logo (002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6928" y="137506"/>
            <a:ext cx="2462143" cy="9848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228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605" y="0"/>
            <a:ext cx="91627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84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605" y="0"/>
            <a:ext cx="91627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85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605" y="0"/>
            <a:ext cx="91627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1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605" y="0"/>
            <a:ext cx="91627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04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Table</a:t>
            </a:r>
            <a:r>
              <a:rPr lang="nl-NL" dirty="0"/>
              <a:t> of Contents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  <a:p>
            <a:r>
              <a:rPr lang="en-US" dirty="0"/>
              <a:t>Practicalities</a:t>
            </a:r>
          </a:p>
          <a:p>
            <a:r>
              <a:rPr lang="en-US" dirty="0"/>
              <a:t>Combining data sets and missing data</a:t>
            </a:r>
          </a:p>
          <a:p>
            <a:r>
              <a:rPr lang="en-US" dirty="0"/>
              <a:t>Multiple Imputation (MI)</a:t>
            </a:r>
          </a:p>
          <a:p>
            <a:r>
              <a:rPr lang="en-US" dirty="0"/>
              <a:t>Creating comparable variables</a:t>
            </a:r>
          </a:p>
          <a:p>
            <a:r>
              <a:rPr lang="en-US" dirty="0"/>
              <a:t>Developmental milestones</a:t>
            </a:r>
          </a:p>
          <a:p>
            <a:r>
              <a:rPr lang="en-US" dirty="0"/>
              <a:t>Loss to Follow Up</a:t>
            </a:r>
          </a:p>
          <a:p>
            <a:r>
              <a:rPr lang="en-US" dirty="0"/>
              <a:t>Multilevel Analysis</a:t>
            </a:r>
          </a:p>
          <a:p>
            <a:endParaRPr lang="en-US" dirty="0"/>
          </a:p>
        </p:txBody>
      </p:sp>
      <p:pic>
        <p:nvPicPr>
          <p:cNvPr id="4" name="Picture 3" descr="C:\Users\beltmanm\AppData\Local\Microsoft\Windows\INetCache\Content.Word\recap_logo (002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6928" y="137506"/>
            <a:ext cx="2462143" cy="9848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244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605" y="0"/>
            <a:ext cx="91627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7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605" y="0"/>
            <a:ext cx="91627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50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Imputation (MI)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719667" y="1692000"/>
            <a:ext cx="7028670" cy="3960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Three sources of variation</a:t>
            </a:r>
          </a:p>
          <a:p>
            <a:r>
              <a:rPr lang="en-US" dirty="0"/>
              <a:t>The variance cause by the fact that we are taking a sample rather than the entire population. (this is the conventional statistical measures of variability)</a:t>
            </a:r>
          </a:p>
          <a:p>
            <a:r>
              <a:rPr lang="en-US" dirty="0"/>
              <a:t>The extra variance caused by the fact that there are missing values in the sample</a:t>
            </a:r>
          </a:p>
          <a:p>
            <a:r>
              <a:rPr lang="en-US" dirty="0"/>
              <a:t>The extra simulation variance cause by the fact that the total variance itself is based on finite </a:t>
            </a:r>
            <a:r>
              <a:rPr lang="en-US" i="1" dirty="0" err="1"/>
              <a:t>m</a:t>
            </a:r>
            <a:r>
              <a:rPr lang="en-US" dirty="0" err="1"/>
              <a:t>.</a:t>
            </a:r>
            <a:endParaRPr lang="en-US" dirty="0"/>
          </a:p>
        </p:txBody>
      </p:sp>
      <p:pic>
        <p:nvPicPr>
          <p:cNvPr id="4" name="Picture 3" descr="C:\Users\beltmanm\AppData\Local\Microsoft\Windows\INetCache\Content.Word\recap_logo (002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6928" y="137506"/>
            <a:ext cx="2462143" cy="9848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265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Comparable Variables</a:t>
            </a:r>
          </a:p>
        </p:txBody>
      </p:sp>
      <p:pic>
        <p:nvPicPr>
          <p:cNvPr id="4" name="Picture 3" descr="C:\Users\beltmanm\AppData\Local\Microsoft\Windows\INetCache\Content.Word\recap_logo (002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6928" y="137506"/>
            <a:ext cx="2462143" cy="9848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381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Comparable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719667" y="1692000"/>
            <a:ext cx="8161686" cy="3960000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/>
              <a:t>When combining data from cohort studies we want to </a:t>
            </a:r>
            <a:r>
              <a:rPr lang="en-US" i="1" dirty="0"/>
              <a:t>add</a:t>
            </a:r>
            <a:r>
              <a:rPr lang="en-US" dirty="0"/>
              <a:t> the datasets, since the cohorts study the same phenomena with different subjects.</a:t>
            </a:r>
          </a:p>
          <a:p>
            <a:pPr marL="0" indent="0" algn="just">
              <a:buNone/>
            </a:pPr>
            <a:r>
              <a:rPr lang="en-US" dirty="0"/>
              <a:t>However, the way these cohort studies investigated the phenomena might differ.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/>
              <a:t>For example, all cohort studies might have the same survey question, however the categorical responses for this question differ. 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/>
              <a:t>To be able to </a:t>
            </a:r>
            <a:r>
              <a:rPr lang="en-US" i="1" dirty="0"/>
              <a:t>add</a:t>
            </a:r>
            <a:r>
              <a:rPr lang="en-US" dirty="0"/>
              <a:t> these datasets, we would like to harmonize the responses to these survey questions which can be done by e.g. </a:t>
            </a:r>
            <a:r>
              <a:rPr lang="en-US" b="1" dirty="0"/>
              <a:t>response conversion</a:t>
            </a:r>
            <a:r>
              <a:rPr lang="en-US" dirty="0"/>
              <a:t>.</a:t>
            </a:r>
          </a:p>
        </p:txBody>
      </p:sp>
      <p:pic>
        <p:nvPicPr>
          <p:cNvPr id="4" name="Picture 3" descr="C:\Users\beltmanm\AppData\Local\Microsoft\Windows\INetCache\Content.Word\recap_logo (002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6928" y="137506"/>
            <a:ext cx="2462143" cy="9848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741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Comparable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719667" y="1692000"/>
            <a:ext cx="8161686" cy="3960000"/>
          </a:xfrm>
        </p:spPr>
        <p:txBody>
          <a:bodyPr/>
          <a:lstStyle/>
          <a:p>
            <a:pPr marL="0" indent="0">
              <a:buNone/>
            </a:pPr>
            <a:r>
              <a:rPr lang="en-GB" b="1" dirty="0">
                <a:latin typeface="Arial" charset="0"/>
                <a:ea typeface="ＭＳ Ｐゴシック" charset="0"/>
              </a:rPr>
              <a:t>Levels of equivalence</a:t>
            </a:r>
          </a:p>
          <a:p>
            <a:pPr marL="0" indent="0">
              <a:buNone/>
            </a:pPr>
            <a:endParaRPr lang="en-GB" b="1" dirty="0">
              <a:latin typeface="Arial" charset="0"/>
              <a:ea typeface="ＭＳ Ｐゴシック" charset="0"/>
            </a:endParaRPr>
          </a:p>
          <a:p>
            <a:pPr marL="0" indent="0">
              <a:buNone/>
            </a:pPr>
            <a:r>
              <a:rPr lang="en-GB" dirty="0"/>
              <a:t>5 </a:t>
            </a:r>
            <a:r>
              <a:rPr lang="en-GB" b="1" dirty="0"/>
              <a:t>scalar equivalence</a:t>
            </a:r>
            <a:r>
              <a:rPr lang="en-GB" dirty="0"/>
              <a:t>: same ratio scale across cohort</a:t>
            </a:r>
          </a:p>
          <a:p>
            <a:pPr marL="0" indent="0">
              <a:buNone/>
            </a:pPr>
            <a:r>
              <a:rPr lang="en-GB" dirty="0"/>
              <a:t>4 </a:t>
            </a:r>
            <a:r>
              <a:rPr lang="en-GB" b="1" dirty="0"/>
              <a:t>unit equivalence</a:t>
            </a:r>
            <a:r>
              <a:rPr lang="en-GB" dirty="0"/>
              <a:t>: same units but different anchors</a:t>
            </a:r>
          </a:p>
          <a:p>
            <a:pPr marL="0" indent="0">
              <a:buNone/>
            </a:pPr>
            <a:r>
              <a:rPr lang="en-GB" dirty="0"/>
              <a:t>3 </a:t>
            </a:r>
            <a:r>
              <a:rPr lang="en-GB" b="1" dirty="0"/>
              <a:t>procedural equivalence</a:t>
            </a:r>
            <a:r>
              <a:rPr lang="en-GB" dirty="0"/>
              <a:t>: common procedure to measure objects, but there is no underlying unit or ordering in the numbers</a:t>
            </a:r>
          </a:p>
          <a:p>
            <a:pPr marL="0" indent="0">
              <a:buNone/>
            </a:pPr>
            <a:r>
              <a:rPr lang="en-GB" dirty="0"/>
              <a:t>2 </a:t>
            </a:r>
            <a:r>
              <a:rPr lang="en-GB" b="1" dirty="0"/>
              <a:t>construct equivalence</a:t>
            </a:r>
            <a:r>
              <a:rPr lang="en-GB" dirty="0"/>
              <a:t>: same concept is measured, but scales differ</a:t>
            </a:r>
          </a:p>
          <a:p>
            <a:pPr marL="0" indent="0">
              <a:buNone/>
            </a:pPr>
            <a:r>
              <a:rPr lang="en-GB" dirty="0"/>
              <a:t>1 </a:t>
            </a:r>
            <a:r>
              <a:rPr lang="en-GB" b="1" dirty="0"/>
              <a:t>construct inequivalence</a:t>
            </a:r>
            <a:r>
              <a:rPr lang="en-GB" dirty="0"/>
              <a:t>: no equivalent concepts across cohorts</a:t>
            </a:r>
          </a:p>
          <a:p>
            <a:pPr marL="0" indent="0" algn="just">
              <a:buNone/>
            </a:pPr>
            <a:endParaRPr lang="en-US" dirty="0"/>
          </a:p>
        </p:txBody>
      </p:sp>
      <p:pic>
        <p:nvPicPr>
          <p:cNvPr id="4" name="Picture 3" descr="C:\Users\beltmanm\AppData\Local\Microsoft\Windows\INetCache\Content.Word\recap_logo (002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6928" y="137506"/>
            <a:ext cx="2462143" cy="9848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806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Comparable Variables // Recoding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719667" y="1692000"/>
            <a:ext cx="8161686" cy="3960000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/>
              <a:t>.</a:t>
            </a:r>
          </a:p>
        </p:txBody>
      </p:sp>
      <p:pic>
        <p:nvPicPr>
          <p:cNvPr id="4" name="Tijdelijke aanduiding voor inhoud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667" y="1440000"/>
            <a:ext cx="7361313" cy="3959225"/>
          </a:xfrm>
          <a:prstGeom prst="rect">
            <a:avLst/>
          </a:prstGeom>
        </p:spPr>
      </p:pic>
      <p:pic>
        <p:nvPicPr>
          <p:cNvPr id="7" name="Picture 6" descr="C:\Users\beltmanm\AppData\Local\Microsoft\Windows\INetCache\Content.Word\recap_logo (002)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6928" y="137506"/>
            <a:ext cx="2462143" cy="98485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kstvak 4"/>
          <p:cNvSpPr txBox="1"/>
          <p:nvPr/>
        </p:nvSpPr>
        <p:spPr>
          <a:xfrm>
            <a:off x="719667" y="3285067"/>
            <a:ext cx="7570893" cy="10905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/>
          </a:p>
        </p:txBody>
      </p:sp>
      <p:sp>
        <p:nvSpPr>
          <p:cNvPr id="8" name="Tekstvak 7"/>
          <p:cNvSpPr txBox="1"/>
          <p:nvPr/>
        </p:nvSpPr>
        <p:spPr>
          <a:xfrm>
            <a:off x="719666" y="1332521"/>
            <a:ext cx="4168607" cy="4128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246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Comparable Variables // Recoding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719667" y="1692000"/>
            <a:ext cx="8161686" cy="3960000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/>
              <a:t>.</a:t>
            </a:r>
          </a:p>
        </p:txBody>
      </p:sp>
      <p:pic>
        <p:nvPicPr>
          <p:cNvPr id="4" name="Tijdelijke aanduiding voor inhoud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667" y="1440000"/>
            <a:ext cx="7361313" cy="39592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75515" y="1610038"/>
            <a:ext cx="3340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defTabSz="914400">
              <a:buNone/>
            </a:pPr>
            <a:r>
              <a:rPr lang="en-US" sz="1600" dirty="0"/>
              <a:t>The trait </a:t>
            </a:r>
            <a:r>
              <a:rPr lang="el-GR" sz="1600" i="1" dirty="0"/>
              <a:t>θ</a:t>
            </a:r>
            <a:r>
              <a:rPr lang="nl-NL" sz="1600" dirty="0"/>
              <a:t> </a:t>
            </a:r>
            <a:r>
              <a:rPr lang="nl-NL" sz="1600" dirty="0" err="1"/>
              <a:t>makes</a:t>
            </a:r>
            <a:r>
              <a:rPr lang="nl-NL" sz="1600" dirty="0"/>
              <a:t> up a common </a:t>
            </a:r>
            <a:r>
              <a:rPr lang="nl-NL" sz="1600" dirty="0" err="1"/>
              <a:t>scale</a:t>
            </a:r>
            <a:r>
              <a:rPr lang="nl-NL" sz="1600" dirty="0"/>
              <a:t> </a:t>
            </a:r>
            <a:r>
              <a:rPr lang="nl-NL" sz="1600" dirty="0" err="1"/>
              <a:t>for</a:t>
            </a:r>
            <a:r>
              <a:rPr lang="nl-NL" sz="1600" dirty="0"/>
              <a:t> </a:t>
            </a:r>
            <a:r>
              <a:rPr lang="nl-NL" sz="1600" dirty="0" err="1"/>
              <a:t>walking</a:t>
            </a:r>
            <a:r>
              <a:rPr lang="nl-NL" sz="1600" dirty="0"/>
              <a:t> </a:t>
            </a:r>
            <a:r>
              <a:rPr lang="nl-NL" sz="1600" dirty="0" err="1"/>
              <a:t>disability</a:t>
            </a:r>
            <a:r>
              <a:rPr lang="nl-NL" sz="1600" dirty="0"/>
              <a:t>.</a:t>
            </a:r>
            <a:endParaRPr lang="en-US" sz="1600" dirty="0"/>
          </a:p>
        </p:txBody>
      </p:sp>
      <p:pic>
        <p:nvPicPr>
          <p:cNvPr id="7" name="Picture 6" descr="C:\Users\beltmanm\AppData\Local\Microsoft\Windows\INetCache\Content.Word\recap_logo (002)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6928" y="137506"/>
            <a:ext cx="2462143" cy="9848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125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Comparable Variables // Recoding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719667" y="1692000"/>
            <a:ext cx="8161686" cy="3960000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/>
              <a:t>.</a:t>
            </a:r>
          </a:p>
        </p:txBody>
      </p:sp>
      <p:pic>
        <p:nvPicPr>
          <p:cNvPr id="4" name="Tijdelijke aanduiding voor inhoud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667" y="1440000"/>
            <a:ext cx="7991475" cy="3876860"/>
          </a:xfrm>
          <a:prstGeom prst="rect">
            <a:avLst/>
          </a:prstGeom>
        </p:spPr>
      </p:pic>
      <p:pic>
        <p:nvPicPr>
          <p:cNvPr id="5" name="Picture 4" descr="C:\Users\beltmanm\AppData\Local\Microsoft\Windows\INetCache\Content.Word\recap_logo (002)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6928" y="137506"/>
            <a:ext cx="2462143" cy="9848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434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Comparable Variables // Recoding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719667" y="1692000"/>
            <a:ext cx="7918495" cy="3960000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/>
              <a:t>Horizontal axis: orders walking disability from no disability (left) to high disability(right) </a:t>
            </a:r>
          </a:p>
          <a:p>
            <a:pPr marL="0" indent="0" algn="just">
              <a:buNone/>
            </a:pPr>
            <a:r>
              <a:rPr lang="en-US" dirty="0"/>
              <a:t>Vertical axis: response probability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nl-NL" dirty="0"/>
              <a:t>For </a:t>
            </a:r>
            <a:r>
              <a:rPr lang="nl-NL" dirty="0" err="1"/>
              <a:t>someone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el-GR" i="1" dirty="0"/>
              <a:t>θ</a:t>
            </a:r>
            <a:r>
              <a:rPr lang="nl-NL" i="1" baseline="-25000" dirty="0"/>
              <a:t>i</a:t>
            </a:r>
            <a:r>
              <a:rPr lang="nl-NL" dirty="0"/>
              <a:t> = -1 has a </a:t>
            </a:r>
            <a:r>
              <a:rPr lang="nl-NL" dirty="0" err="1"/>
              <a:t>probability</a:t>
            </a:r>
            <a:r>
              <a:rPr lang="nl-NL" dirty="0"/>
              <a:t> of</a:t>
            </a:r>
          </a:p>
          <a:p>
            <a:pPr algn="just"/>
            <a:r>
              <a:rPr lang="nl-NL" dirty="0"/>
              <a:t>0.27 of </a:t>
            </a:r>
            <a:r>
              <a:rPr lang="nl-NL" dirty="0" err="1"/>
              <a:t>responding</a:t>
            </a:r>
            <a:r>
              <a:rPr lang="nl-NL" dirty="0"/>
              <a:t> in </a:t>
            </a:r>
            <a:r>
              <a:rPr lang="nl-NL" dirty="0" err="1"/>
              <a:t>Category</a:t>
            </a:r>
            <a:r>
              <a:rPr lang="nl-NL" dirty="0"/>
              <a:t> 0 of HAQ8</a:t>
            </a:r>
          </a:p>
          <a:p>
            <a:pPr algn="just"/>
            <a:r>
              <a:rPr lang="nl-NL" dirty="0"/>
              <a:t>0.50 of </a:t>
            </a:r>
            <a:r>
              <a:rPr lang="nl-NL" dirty="0" err="1"/>
              <a:t>responding</a:t>
            </a:r>
            <a:r>
              <a:rPr lang="nl-NL" dirty="0"/>
              <a:t> in </a:t>
            </a:r>
            <a:r>
              <a:rPr lang="nl-NL" dirty="0" err="1"/>
              <a:t>Category</a:t>
            </a:r>
            <a:r>
              <a:rPr lang="nl-NL" dirty="0"/>
              <a:t> 1 of HAQ8</a:t>
            </a:r>
          </a:p>
          <a:p>
            <a:pPr algn="just"/>
            <a:r>
              <a:rPr lang="nl-NL" dirty="0"/>
              <a:t>0.23 of </a:t>
            </a:r>
            <a:r>
              <a:rPr lang="nl-NL" dirty="0" err="1"/>
              <a:t>responding</a:t>
            </a:r>
            <a:r>
              <a:rPr lang="nl-NL" dirty="0"/>
              <a:t> in </a:t>
            </a:r>
            <a:r>
              <a:rPr lang="nl-NL" dirty="0" err="1"/>
              <a:t>Category</a:t>
            </a:r>
            <a:r>
              <a:rPr lang="nl-NL" dirty="0"/>
              <a:t> 2 of HAQ8</a:t>
            </a:r>
          </a:p>
          <a:p>
            <a:pPr algn="just"/>
            <a:r>
              <a:rPr lang="nl-NL" dirty="0"/>
              <a:t>0.00 of </a:t>
            </a:r>
            <a:r>
              <a:rPr lang="nl-NL" dirty="0" err="1"/>
              <a:t>responding</a:t>
            </a:r>
            <a:r>
              <a:rPr lang="nl-NL" dirty="0"/>
              <a:t> in </a:t>
            </a:r>
            <a:r>
              <a:rPr lang="nl-NL" dirty="0" err="1"/>
              <a:t>Category</a:t>
            </a:r>
            <a:r>
              <a:rPr lang="nl-NL" dirty="0"/>
              <a:t> 3 of HAQ8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91" b="32491"/>
          <a:stretch/>
        </p:blipFill>
        <p:spPr>
          <a:xfrm>
            <a:off x="6441755" y="2639292"/>
            <a:ext cx="5026350" cy="3012708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8768262" y="3474684"/>
            <a:ext cx="0" cy="1485576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7142367" y="4517028"/>
            <a:ext cx="1611879" cy="1182"/>
          </a:xfrm>
          <a:prstGeom prst="line">
            <a:avLst/>
          </a:prstGeom>
          <a:ln w="9525" cap="flat" cmpd="sng" algn="ctr">
            <a:solidFill>
              <a:schemeClr val="accent1">
                <a:lumMod val="40000"/>
                <a:lumOff val="6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7156383" y="4338274"/>
            <a:ext cx="1611879" cy="1182"/>
          </a:xfrm>
          <a:prstGeom prst="line">
            <a:avLst/>
          </a:prstGeom>
          <a:ln w="9525" cap="flat" cmpd="sng" algn="ctr">
            <a:solidFill>
              <a:schemeClr val="accent1">
                <a:lumMod val="40000"/>
                <a:lumOff val="6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7142367" y="3951465"/>
            <a:ext cx="1611879" cy="1182"/>
          </a:xfrm>
          <a:prstGeom prst="line">
            <a:avLst/>
          </a:prstGeom>
          <a:ln w="9525" cap="flat" cmpd="sng" algn="ctr">
            <a:solidFill>
              <a:schemeClr val="accent1">
                <a:lumMod val="40000"/>
                <a:lumOff val="6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9" name="Picture 8" descr="C:\Users\beltmanm\AppData\Local\Microsoft\Windows\INetCache\Content.Word\recap_logo (002)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6928" y="137506"/>
            <a:ext cx="2462143" cy="9848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988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Table</a:t>
            </a:r>
            <a:r>
              <a:rPr lang="nl-NL" dirty="0"/>
              <a:t> of Contents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Combining data sets and missing data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Datasets can be similar/be different on:</a:t>
            </a:r>
          </a:p>
          <a:p>
            <a:r>
              <a:rPr lang="en-US" dirty="0"/>
              <a:t>The variables they collected</a:t>
            </a:r>
          </a:p>
          <a:p>
            <a:r>
              <a:rPr lang="en-US" dirty="0"/>
              <a:t>The subjects included in the study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Based on these differences or similarities there are different ways to combine datasets.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C:\Users\beltmanm\AppData\Local\Microsoft\Windows\INetCache\Content.Word\recap_logo (002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6928" y="137506"/>
            <a:ext cx="2462143" cy="9848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337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Comparable Variables // Recoding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719667" y="1692000"/>
            <a:ext cx="7918495" cy="3960000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/>
              <a:t>Horizontal axis: orders walking disability from no disability (left) to high disability(right) </a:t>
            </a:r>
          </a:p>
          <a:p>
            <a:pPr marL="0" indent="0" algn="just">
              <a:buNone/>
            </a:pPr>
            <a:r>
              <a:rPr lang="en-US" dirty="0"/>
              <a:t>Vertical axis: response probability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nl-NL" dirty="0"/>
              <a:t>For </a:t>
            </a:r>
            <a:r>
              <a:rPr lang="nl-NL" dirty="0" err="1"/>
              <a:t>someone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el-GR" i="1" dirty="0"/>
              <a:t>θ</a:t>
            </a:r>
            <a:r>
              <a:rPr lang="nl-NL" i="1" baseline="-25000" dirty="0"/>
              <a:t>i</a:t>
            </a:r>
            <a:r>
              <a:rPr lang="nl-NL" dirty="0"/>
              <a:t> = -1 has a </a:t>
            </a:r>
            <a:r>
              <a:rPr lang="nl-NL" dirty="0" err="1"/>
              <a:t>probability</a:t>
            </a:r>
            <a:r>
              <a:rPr lang="nl-NL" dirty="0"/>
              <a:t> of</a:t>
            </a:r>
          </a:p>
          <a:p>
            <a:pPr algn="just"/>
            <a:r>
              <a:rPr lang="nl-NL" dirty="0"/>
              <a:t>0.11 of </a:t>
            </a:r>
            <a:r>
              <a:rPr lang="nl-NL" dirty="0" err="1"/>
              <a:t>responding</a:t>
            </a:r>
            <a:r>
              <a:rPr lang="nl-NL" dirty="0"/>
              <a:t> in </a:t>
            </a:r>
            <a:r>
              <a:rPr lang="nl-NL" dirty="0" err="1"/>
              <a:t>Category</a:t>
            </a:r>
            <a:r>
              <a:rPr lang="nl-NL" dirty="0"/>
              <a:t> 0 of GAR9</a:t>
            </a:r>
          </a:p>
          <a:p>
            <a:pPr algn="just"/>
            <a:r>
              <a:rPr lang="nl-NL" dirty="0"/>
              <a:t>0.72 of </a:t>
            </a:r>
            <a:r>
              <a:rPr lang="nl-NL" dirty="0" err="1"/>
              <a:t>responding</a:t>
            </a:r>
            <a:r>
              <a:rPr lang="nl-NL" dirty="0"/>
              <a:t> in </a:t>
            </a:r>
            <a:r>
              <a:rPr lang="nl-NL" dirty="0" err="1"/>
              <a:t>Category</a:t>
            </a:r>
            <a:r>
              <a:rPr lang="nl-NL" dirty="0"/>
              <a:t> 1 of GAR9</a:t>
            </a:r>
          </a:p>
          <a:p>
            <a:pPr algn="just"/>
            <a:r>
              <a:rPr lang="nl-NL" dirty="0"/>
              <a:t>0.16 of </a:t>
            </a:r>
            <a:r>
              <a:rPr lang="nl-NL" dirty="0" err="1"/>
              <a:t>responding</a:t>
            </a:r>
            <a:r>
              <a:rPr lang="nl-NL" dirty="0"/>
              <a:t> in </a:t>
            </a:r>
            <a:r>
              <a:rPr lang="nl-NL" dirty="0" err="1"/>
              <a:t>Category</a:t>
            </a:r>
            <a:r>
              <a:rPr lang="nl-NL" dirty="0"/>
              <a:t> 2 of GAR9</a:t>
            </a:r>
          </a:p>
          <a:p>
            <a:pPr algn="just"/>
            <a:r>
              <a:rPr lang="nl-NL" dirty="0"/>
              <a:t>0.01 of </a:t>
            </a:r>
            <a:r>
              <a:rPr lang="nl-NL" dirty="0" err="1"/>
              <a:t>responding</a:t>
            </a:r>
            <a:r>
              <a:rPr lang="nl-NL" dirty="0"/>
              <a:t> in </a:t>
            </a:r>
            <a:r>
              <a:rPr lang="nl-NL" dirty="0" err="1"/>
              <a:t>Category</a:t>
            </a:r>
            <a:r>
              <a:rPr lang="nl-NL" dirty="0"/>
              <a:t> 3 of GAR9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30"/>
          <a:stretch/>
        </p:blipFill>
        <p:spPr>
          <a:xfrm>
            <a:off x="6553746" y="2790177"/>
            <a:ext cx="4743193" cy="2685319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8747101" y="3383947"/>
            <a:ext cx="0" cy="1592515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235107" y="4689583"/>
            <a:ext cx="1511994" cy="1"/>
          </a:xfrm>
          <a:prstGeom prst="line">
            <a:avLst/>
          </a:prstGeom>
          <a:ln w="9525" cap="flat" cmpd="sng" algn="ctr">
            <a:solidFill>
              <a:schemeClr val="accent1">
                <a:lumMod val="40000"/>
                <a:lumOff val="6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235107" y="4745881"/>
            <a:ext cx="1511994" cy="1"/>
          </a:xfrm>
          <a:prstGeom prst="line">
            <a:avLst/>
          </a:prstGeom>
          <a:ln w="9525" cap="flat" cmpd="sng" algn="ctr">
            <a:solidFill>
              <a:schemeClr val="accent1">
                <a:lumMod val="40000"/>
                <a:lumOff val="6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235107" y="3565304"/>
            <a:ext cx="1511994" cy="1"/>
          </a:xfrm>
          <a:prstGeom prst="line">
            <a:avLst/>
          </a:prstGeom>
          <a:ln w="9525" cap="flat" cmpd="sng" algn="ctr">
            <a:solidFill>
              <a:schemeClr val="accent1">
                <a:lumMod val="40000"/>
                <a:lumOff val="6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235107" y="4943180"/>
            <a:ext cx="1511994" cy="1"/>
          </a:xfrm>
          <a:prstGeom prst="line">
            <a:avLst/>
          </a:prstGeom>
          <a:ln w="9525" cap="flat" cmpd="sng" algn="ctr">
            <a:solidFill>
              <a:schemeClr val="accent1">
                <a:lumMod val="40000"/>
                <a:lumOff val="6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0" name="Picture 9" descr="C:\Users\beltmanm\AppData\Local\Microsoft\Windows\INetCache\Content.Word\recap_logo (002)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6928" y="137506"/>
            <a:ext cx="2462143" cy="9848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8654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Comparable Variables // Recoding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719667" y="1692000"/>
            <a:ext cx="8161686" cy="3960000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/>
              <a:t>The procedure of response conversion consists of two steps: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dirty="0"/>
              <a:t>Construction of the conversion key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dirty="0"/>
              <a:t>Using the conversion key</a:t>
            </a:r>
          </a:p>
          <a:p>
            <a:pPr marL="342900" indent="-342900" algn="just">
              <a:buFont typeface="+mj-lt"/>
              <a:buAutoNum type="arabicPeriod"/>
            </a:pPr>
            <a:endParaRPr lang="en-US" dirty="0"/>
          </a:p>
          <a:p>
            <a:pPr marL="0" indent="0" algn="just">
              <a:buNone/>
            </a:pPr>
            <a:r>
              <a:rPr lang="en-US" dirty="0"/>
              <a:t>The </a:t>
            </a:r>
            <a:r>
              <a:rPr lang="en-US" b="1" dirty="0"/>
              <a:t>conversion key</a:t>
            </a:r>
            <a:r>
              <a:rPr lang="en-US" dirty="0"/>
              <a:t> models the relation between the common scale and the observed data. 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/>
              <a:t>It is important that the studies in need for harmonization need at least one identical item/question (</a:t>
            </a:r>
            <a:r>
              <a:rPr lang="en-US" b="1" dirty="0"/>
              <a:t>bridge item</a:t>
            </a:r>
            <a:r>
              <a:rPr lang="en-US" dirty="0"/>
              <a:t>) which can be used to develop the common scale.</a:t>
            </a:r>
          </a:p>
        </p:txBody>
      </p:sp>
      <p:pic>
        <p:nvPicPr>
          <p:cNvPr id="4" name="Picture 3" descr="C:\Users\beltmanm\AppData\Local\Microsoft\Windows\INetCache\Content.Word\recap_logo (002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6928" y="137506"/>
            <a:ext cx="2462143" cy="9848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75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Comparable Variables // </a:t>
            </a:r>
            <a:r>
              <a:rPr lang="en-US" dirty="0" smtClean="0"/>
              <a:t>Recoding values</a:t>
            </a:r>
            <a:endParaRPr lang="en-GB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13" y="1440000"/>
            <a:ext cx="9201458" cy="36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18076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Comparable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 smtClean="0"/>
              <a:t>Improving comparability can </a:t>
            </a:r>
            <a:r>
              <a:rPr lang="en-US" dirty="0"/>
              <a:t>also be done by </a:t>
            </a:r>
            <a:r>
              <a:rPr lang="en-US" b="1" dirty="0"/>
              <a:t>Multiple Imputation</a:t>
            </a:r>
            <a:r>
              <a:rPr lang="en-US" dirty="0" smtClean="0"/>
              <a:t>.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multiple imputation approach is more flexible and more general than the recoding approach.</a:t>
            </a:r>
            <a:br>
              <a:rPr lang="en-US" dirty="0"/>
            </a:b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MI approach does not require a common unidimensional latent scale, thereby increasing the range of applications. 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MI approach takes uncertainty of recode into account</a:t>
            </a:r>
            <a:endParaRPr lang="en-US" dirty="0"/>
          </a:p>
          <a:p>
            <a:pPr marL="0" indent="0" algn="just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MI approach </a:t>
            </a:r>
            <a:r>
              <a:rPr lang="en-US" dirty="0"/>
              <a:t>will be explained by an example from the book ‘Flexible Imputation of Missing Data’ of Stef van Buuren (2012).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Picture 3" descr="C:\Users\beltmanm\AppData\Local\Microsoft\Windows\INetCache\Content.Word\recap_logo (002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6928" y="137506"/>
            <a:ext cx="2462143" cy="9848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389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Comparable Variables // Multiple Imputation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Take for example two bureaus, bureau </a:t>
            </a:r>
            <a:r>
              <a:rPr lang="en-US" i="1" dirty="0"/>
              <a:t>A</a:t>
            </a:r>
            <a:r>
              <a:rPr lang="en-US" dirty="0"/>
              <a:t> and </a:t>
            </a:r>
            <a:r>
              <a:rPr lang="en-US" i="1" dirty="0"/>
              <a:t>B</a:t>
            </a:r>
            <a:r>
              <a:rPr lang="en-US" dirty="0"/>
              <a:t>, that collect data about health in their own population. </a:t>
            </a:r>
            <a:br>
              <a:rPr lang="en-US" dirty="0"/>
            </a:br>
            <a:r>
              <a:rPr lang="en-US" dirty="0"/>
              <a:t>The survey items that they used are similar, but not the same. </a:t>
            </a:r>
            <a:br>
              <a:rPr lang="en-US" dirty="0"/>
            </a:br>
            <a:r>
              <a:rPr lang="en-US" dirty="0"/>
              <a:t>The survey used by bureau </a:t>
            </a:r>
            <a:r>
              <a:rPr lang="en-US" i="1" dirty="0"/>
              <a:t>A</a:t>
            </a:r>
            <a:r>
              <a:rPr lang="en-US" dirty="0"/>
              <a:t> contains the following question for measuring walking disability (item </a:t>
            </a:r>
            <a:r>
              <a:rPr lang="en-US" b="1" dirty="0"/>
              <a:t>A</a:t>
            </a:r>
            <a:r>
              <a:rPr lang="en-US" dirty="0"/>
              <a:t>):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  <a:p>
            <a:pPr marL="0" indent="0" defTabSz="911225">
              <a:buNone/>
            </a:pPr>
            <a:r>
              <a:rPr lang="en-US" dirty="0">
                <a:solidFill>
                  <a:schemeClr val="accent2"/>
                </a:solidFill>
              </a:rPr>
              <a:t>Are you able to walk outdoors on flat ground?</a:t>
            </a:r>
            <a:r>
              <a:rPr lang="en-US" dirty="0"/>
              <a:t>		Obs. frequency</a:t>
            </a:r>
            <a:endParaRPr lang="nl-NL" dirty="0"/>
          </a:p>
          <a:p>
            <a:pPr marL="357012" lvl="1" indent="0">
              <a:buNone/>
              <a:tabLst>
                <a:tab pos="355600" algn="l"/>
              </a:tabLst>
            </a:pPr>
            <a:r>
              <a:rPr lang="en-US" dirty="0">
                <a:solidFill>
                  <a:schemeClr val="accent2"/>
                </a:solidFill>
              </a:rPr>
              <a:t>0: Without any difficulty</a:t>
            </a:r>
            <a:r>
              <a:rPr lang="en-US" dirty="0"/>
              <a:t>					242</a:t>
            </a:r>
            <a:r>
              <a:rPr lang="nl-NL" dirty="0"/>
              <a:t/>
            </a:r>
            <a:br>
              <a:rPr lang="nl-NL" dirty="0"/>
            </a:br>
            <a:r>
              <a:rPr lang="en-US" dirty="0">
                <a:solidFill>
                  <a:schemeClr val="accent2"/>
                </a:solidFill>
              </a:rPr>
              <a:t>1: With some difficulty</a:t>
            </a:r>
            <a:r>
              <a:rPr lang="en-US" dirty="0"/>
              <a:t>					43</a:t>
            </a:r>
            <a:r>
              <a:rPr lang="nl-NL" dirty="0"/>
              <a:t/>
            </a:r>
            <a:br>
              <a:rPr lang="nl-NL" dirty="0"/>
            </a:br>
            <a:r>
              <a:rPr lang="en-US" dirty="0">
                <a:solidFill>
                  <a:schemeClr val="accent2"/>
                </a:solidFill>
              </a:rPr>
              <a:t>2: With much difficulty	</a:t>
            </a:r>
            <a:r>
              <a:rPr lang="en-US" dirty="0"/>
              <a:t>				15</a:t>
            </a:r>
            <a:r>
              <a:rPr lang="nl-NL" dirty="0"/>
              <a:t/>
            </a:r>
            <a:br>
              <a:rPr lang="nl-NL" dirty="0"/>
            </a:br>
            <a:r>
              <a:rPr lang="en-US" dirty="0">
                <a:solidFill>
                  <a:schemeClr val="accent2"/>
                </a:solidFill>
              </a:rPr>
              <a:t>3: Unable to do</a:t>
            </a:r>
            <a:r>
              <a:rPr lang="en-US" dirty="0"/>
              <a:t>					0</a:t>
            </a:r>
          </a:p>
          <a:p>
            <a:pPr marL="0" lvl="1" indent="0">
              <a:buNone/>
              <a:tabLst>
                <a:tab pos="0" algn="l"/>
              </a:tabLst>
            </a:pPr>
            <a:r>
              <a:rPr lang="en-US" dirty="0"/>
              <a:t>And there are six missing values.</a:t>
            </a: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Picture 3" descr="C:\Users\beltmanm\AppData\Local\Microsoft\Windows\INetCache\Content.Word\recap_logo (002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6928" y="137506"/>
            <a:ext cx="2462143" cy="9848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8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Comparable Variables // Multiple Imputation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719667" y="1692000"/>
                <a:ext cx="6489655" cy="39600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Bureau </a:t>
                </a:r>
                <a:r>
                  <a:rPr lang="en-US" i="1" dirty="0"/>
                  <a:t>A</a:t>
                </a:r>
                <a:r>
                  <a:rPr lang="en-US" dirty="0"/>
                  <a:t> produces a yearly report containing an estimate of the mean of the distribution of population A on item </a:t>
                </a:r>
                <a:r>
                  <a:rPr lang="en-US" b="1" dirty="0"/>
                  <a:t>A</a:t>
                </a:r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:r>
                  <a:rPr lang="en-US" dirty="0"/>
                  <a:t>When MCAR is assumed, we find</a:t>
                </a:r>
                <a:endParaRPr lang="nl-NL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i="1">
                              <a:latin typeface="Cambria Math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nl-NL" i="1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𝐴𝐴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l-NL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242∗0+43∗1+15∗2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/ 300 =0.243</m:t>
                      </m:r>
                    </m:oMath>
                  </m:oMathPara>
                </a14:m>
                <a:endParaRPr lang="nl-NL" dirty="0"/>
              </a:p>
              <a:p>
                <a:pPr marL="0" indent="0">
                  <a:buNone/>
                </a:pP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/>
                  <a:t>the disability estimate for population A using the method of bureau </a:t>
                </a:r>
                <a:r>
                  <a:rPr lang="en-US" i="1" dirty="0"/>
                  <a:t>A</a:t>
                </a:r>
                <a:r>
                  <a:rPr lang="en-US" dirty="0"/>
                  <a:t>.</a:t>
                </a:r>
                <a:endParaRPr lang="nl-NL" dirty="0"/>
              </a:p>
              <a:p>
                <a:pPr marL="0" indent="0">
                  <a:buNone/>
                </a:pPr>
                <a:endParaRPr lang="nl-NL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719667" y="1692000"/>
                <a:ext cx="6489655" cy="3960000"/>
              </a:xfrm>
              <a:blipFill>
                <a:blip r:embed="rId2"/>
                <a:stretch>
                  <a:fillRect l="-2160" t="-2311" r="-281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7440328" y="1610038"/>
            <a:ext cx="42754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defTabSz="911225">
              <a:buNone/>
            </a:pPr>
            <a:r>
              <a:rPr lang="en-US" sz="1600" dirty="0">
                <a:solidFill>
                  <a:schemeClr val="accent2"/>
                </a:solidFill>
              </a:rPr>
              <a:t>Are you able to walk outdoors on flat ground?</a:t>
            </a:r>
            <a:r>
              <a:rPr lang="en-US" sz="1600" dirty="0"/>
              <a:t>		  	</a:t>
            </a:r>
            <a:endParaRPr lang="nl-NL" sz="1600" dirty="0"/>
          </a:p>
          <a:p>
            <a:pPr marL="357012" lvl="1" indent="0">
              <a:buNone/>
              <a:tabLst>
                <a:tab pos="355600" algn="l"/>
              </a:tabLst>
            </a:pPr>
            <a:r>
              <a:rPr lang="en-US" sz="1600" dirty="0">
                <a:solidFill>
                  <a:schemeClr val="accent2"/>
                </a:solidFill>
              </a:rPr>
              <a:t>0: Without any difficulty</a:t>
            </a:r>
            <a:r>
              <a:rPr lang="en-US" sz="1600" dirty="0"/>
              <a:t>		242</a:t>
            </a:r>
            <a:r>
              <a:rPr lang="nl-NL" sz="1600" dirty="0"/>
              <a:t/>
            </a:r>
            <a:br>
              <a:rPr lang="nl-NL" sz="1600" dirty="0"/>
            </a:br>
            <a:r>
              <a:rPr lang="en-US" sz="1600" dirty="0">
                <a:solidFill>
                  <a:schemeClr val="accent2"/>
                </a:solidFill>
              </a:rPr>
              <a:t>1: With some difficulty</a:t>
            </a:r>
            <a:r>
              <a:rPr lang="en-US" sz="1600" dirty="0"/>
              <a:t>		43</a:t>
            </a:r>
            <a:r>
              <a:rPr lang="nl-NL" sz="1600" dirty="0"/>
              <a:t/>
            </a:r>
            <a:br>
              <a:rPr lang="nl-NL" sz="1600" dirty="0"/>
            </a:br>
            <a:r>
              <a:rPr lang="en-US" sz="1600" dirty="0">
                <a:solidFill>
                  <a:schemeClr val="accent2"/>
                </a:solidFill>
              </a:rPr>
              <a:t>2: With much difficulty	</a:t>
            </a:r>
            <a:r>
              <a:rPr lang="en-US" sz="1600" dirty="0"/>
              <a:t>	15</a:t>
            </a:r>
            <a:r>
              <a:rPr lang="nl-NL" sz="1600" dirty="0"/>
              <a:t/>
            </a:r>
            <a:br>
              <a:rPr lang="nl-NL" sz="1600" dirty="0"/>
            </a:br>
            <a:r>
              <a:rPr lang="en-US" sz="1600" dirty="0">
                <a:solidFill>
                  <a:schemeClr val="accent2"/>
                </a:solidFill>
              </a:rPr>
              <a:t>3: Unable to do				</a:t>
            </a:r>
            <a:r>
              <a:rPr lang="en-US" sz="1600" dirty="0"/>
              <a:t>0</a:t>
            </a:r>
            <a:endParaRPr lang="en-US" sz="600" dirty="0"/>
          </a:p>
        </p:txBody>
      </p:sp>
      <p:pic>
        <p:nvPicPr>
          <p:cNvPr id="5" name="Picture 4" descr="C:\Users\beltmanm\AppData\Local\Microsoft\Windows\INetCache\Content.Word\recap_logo (002)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6928" y="137506"/>
            <a:ext cx="2462143" cy="9848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948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Comparable Variables // Multiple Imputation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survey of bureau </a:t>
            </a:r>
            <a:r>
              <a:rPr lang="en-US" i="1" dirty="0"/>
              <a:t>B</a:t>
            </a:r>
            <a:r>
              <a:rPr lang="en-US" dirty="0"/>
              <a:t> contains item </a:t>
            </a:r>
            <a:r>
              <a:rPr lang="en-US" b="1" dirty="0"/>
              <a:t>B</a:t>
            </a:r>
            <a:r>
              <a:rPr lang="en-US" dirty="0"/>
              <a:t>: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  <a:p>
            <a:pPr marL="0" indent="0" defTabSz="911225">
              <a:buNone/>
            </a:pPr>
            <a:r>
              <a:rPr lang="en-US" dirty="0">
                <a:solidFill>
                  <a:schemeClr val="accent2"/>
                </a:solidFill>
              </a:rPr>
              <a:t>Can you, fully independent, walk outdoors (if necessary with cane)?</a:t>
            </a:r>
            <a:r>
              <a:rPr lang="en-US" dirty="0"/>
              <a:t>	Obs. frequency</a:t>
            </a:r>
            <a:endParaRPr lang="nl-NL" dirty="0"/>
          </a:p>
          <a:p>
            <a:pPr marL="357012" lvl="1" indent="0">
              <a:buNone/>
              <a:tabLst>
                <a:tab pos="355600" algn="l"/>
              </a:tabLst>
            </a:pPr>
            <a:r>
              <a:rPr lang="en-US" dirty="0">
                <a:solidFill>
                  <a:schemeClr val="accent2"/>
                </a:solidFill>
              </a:rPr>
              <a:t>0: Yes, no difficulty</a:t>
            </a:r>
            <a:r>
              <a:rPr lang="en-US" dirty="0"/>
              <a:t>						145</a:t>
            </a:r>
            <a:r>
              <a:rPr lang="nl-NL" dirty="0"/>
              <a:t/>
            </a:r>
            <a:br>
              <a:rPr lang="nl-NL" dirty="0"/>
            </a:br>
            <a:r>
              <a:rPr lang="en-US" dirty="0">
                <a:solidFill>
                  <a:schemeClr val="accent2"/>
                </a:solidFill>
              </a:rPr>
              <a:t>1: Yes, with some difficulty</a:t>
            </a:r>
            <a:r>
              <a:rPr lang="en-US" dirty="0"/>
              <a:t>					110</a:t>
            </a:r>
            <a:r>
              <a:rPr lang="nl-NL" dirty="0"/>
              <a:t/>
            </a:r>
            <a:br>
              <a:rPr lang="nl-NL" dirty="0"/>
            </a:br>
            <a:r>
              <a:rPr lang="en-US" dirty="0">
                <a:solidFill>
                  <a:schemeClr val="accent2"/>
                </a:solidFill>
              </a:rPr>
              <a:t>2: Yes, with much difficulty	</a:t>
            </a:r>
            <a:r>
              <a:rPr lang="en-US" dirty="0"/>
              <a:t>				29</a:t>
            </a:r>
            <a:r>
              <a:rPr lang="nl-NL" dirty="0"/>
              <a:t/>
            </a:r>
            <a:br>
              <a:rPr lang="nl-NL" dirty="0"/>
            </a:br>
            <a:r>
              <a:rPr lang="en-US" dirty="0">
                <a:solidFill>
                  <a:schemeClr val="accent2"/>
                </a:solidFill>
              </a:rPr>
              <a:t>3: No, only with help from others</a:t>
            </a:r>
            <a:r>
              <a:rPr lang="en-US" dirty="0"/>
              <a:t>					8</a:t>
            </a:r>
          </a:p>
          <a:p>
            <a:pPr marL="0" lvl="1" indent="0">
              <a:buNone/>
              <a:tabLst>
                <a:tab pos="0" algn="l"/>
              </a:tabLst>
            </a:pPr>
            <a:r>
              <a:rPr lang="en-US" dirty="0"/>
              <a:t>And there are no missing values.</a:t>
            </a: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Picture 3" descr="C:\Users\beltmanm\AppData\Local\Microsoft\Windows\INetCache\Content.Word\recap_logo (002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6928" y="137506"/>
            <a:ext cx="2462143" cy="9848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384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Comparable Variables // Multiple Imputation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719668" y="1692000"/>
                <a:ext cx="6720660" cy="39600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Bureau </a:t>
                </a:r>
                <a:r>
                  <a:rPr lang="en-US" i="1" dirty="0"/>
                  <a:t>B</a:t>
                </a:r>
                <a:r>
                  <a:rPr lang="en-US" dirty="0"/>
                  <a:t> publishes the proportion of cases in category 0 as a yearly health measure. </a:t>
                </a:r>
              </a:p>
              <a:p>
                <a:pPr marL="0" indent="0">
                  <a:buNone/>
                </a:pPr>
                <a:r>
                  <a:rPr lang="en-US" dirty="0"/>
                  <a:t>Assuming a simple random sample,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nl-NL" i="1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l-NL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</m:oMath>
                </a14:m>
                <a:r>
                  <a:rPr lang="en-US" dirty="0"/>
                  <a:t> is estimated by</a:t>
                </a:r>
                <a:endParaRPr lang="nl-NL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i="1">
                              <a:latin typeface="Cambria Math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nl-NL" i="1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𝐵𝐵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=145 / 292 =0.497</m:t>
                      </m:r>
                    </m:oMath>
                  </m:oMathPara>
                </a14:m>
                <a:endParaRPr lang="nl-NL" dirty="0"/>
              </a:p>
              <a:p>
                <a:pPr marL="0" indent="0">
                  <a:buNone/>
                </a:pP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/>
                  <a:t>the health estimate for population B using the method of bureau </a:t>
                </a:r>
                <a:r>
                  <a:rPr lang="en-US" i="1" dirty="0"/>
                  <a:t>B</a:t>
                </a:r>
                <a:r>
                  <a:rPr lang="en-US" dirty="0"/>
                  <a:t>.</a:t>
                </a:r>
                <a:endParaRPr lang="nl-NL" dirty="0"/>
              </a:p>
              <a:p>
                <a:pPr marL="0" indent="0">
                  <a:buNone/>
                </a:pPr>
                <a:endParaRPr lang="nl-NL" dirty="0"/>
              </a:p>
              <a:p>
                <a:pPr marL="0" indent="0">
                  <a:buNone/>
                </a:pPr>
                <a:endParaRPr lang="nl-NL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719668" y="1692000"/>
                <a:ext cx="6720660" cy="3960000"/>
              </a:xfrm>
              <a:blipFill>
                <a:blip r:embed="rId2"/>
                <a:stretch>
                  <a:fillRect l="-2085" t="-2311" r="-2085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7440328" y="1610038"/>
            <a:ext cx="42754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defTabSz="911225">
              <a:buNone/>
              <a:tabLst>
                <a:tab pos="355600" algn="l"/>
              </a:tabLst>
            </a:pPr>
            <a:r>
              <a:rPr lang="en-US" sz="1600" dirty="0">
                <a:solidFill>
                  <a:schemeClr val="accent2"/>
                </a:solidFill>
              </a:rPr>
              <a:t>Can you, fully independent, walk outdoors (if necessary with cane)?</a:t>
            </a:r>
            <a:r>
              <a:rPr lang="en-US" sz="1600" dirty="0"/>
              <a:t>	</a:t>
            </a:r>
            <a:br>
              <a:rPr lang="en-US" sz="1600" dirty="0"/>
            </a:br>
            <a:r>
              <a:rPr lang="en-US" sz="1600" dirty="0"/>
              <a:t>	</a:t>
            </a:r>
            <a:r>
              <a:rPr lang="en-US" sz="1600" dirty="0">
                <a:solidFill>
                  <a:schemeClr val="accent2"/>
                </a:solidFill>
              </a:rPr>
              <a:t>0: Yes, no difficulty</a:t>
            </a:r>
            <a:r>
              <a:rPr lang="en-US" sz="1600" dirty="0"/>
              <a:t>		145</a:t>
            </a:r>
            <a:r>
              <a:rPr lang="nl-NL" sz="1600" dirty="0"/>
              <a:t/>
            </a:r>
            <a:br>
              <a:rPr lang="nl-NL" sz="1600" dirty="0"/>
            </a:br>
            <a:r>
              <a:rPr lang="nl-NL" sz="1600" dirty="0"/>
              <a:t>	</a:t>
            </a:r>
            <a:r>
              <a:rPr lang="en-US" sz="1600" dirty="0">
                <a:solidFill>
                  <a:schemeClr val="accent2"/>
                </a:solidFill>
              </a:rPr>
              <a:t>1: Yes, with some difficulty</a:t>
            </a:r>
            <a:r>
              <a:rPr lang="en-US" sz="1600" dirty="0"/>
              <a:t>		110</a:t>
            </a:r>
            <a:r>
              <a:rPr lang="nl-NL" sz="1600" dirty="0"/>
              <a:t/>
            </a:r>
            <a:br>
              <a:rPr lang="nl-NL" sz="1600" dirty="0"/>
            </a:br>
            <a:r>
              <a:rPr lang="nl-NL" sz="1600" dirty="0"/>
              <a:t>	</a:t>
            </a:r>
            <a:r>
              <a:rPr lang="en-US" sz="1600" dirty="0">
                <a:solidFill>
                  <a:schemeClr val="accent2"/>
                </a:solidFill>
              </a:rPr>
              <a:t>2: Yes, with much difficulty	</a:t>
            </a:r>
            <a:r>
              <a:rPr lang="en-US" sz="1600" dirty="0"/>
              <a:t>	29</a:t>
            </a:r>
            <a:r>
              <a:rPr lang="nl-NL" sz="1600" dirty="0"/>
              <a:t/>
            </a:r>
            <a:br>
              <a:rPr lang="nl-NL" sz="1600" dirty="0"/>
            </a:br>
            <a:r>
              <a:rPr lang="nl-NL" sz="1600" dirty="0"/>
              <a:t>	</a:t>
            </a:r>
            <a:r>
              <a:rPr lang="en-US" sz="1600" dirty="0">
                <a:solidFill>
                  <a:schemeClr val="accent2"/>
                </a:solidFill>
              </a:rPr>
              <a:t>3: No, only with help from others	</a:t>
            </a:r>
            <a:r>
              <a:rPr lang="en-US" sz="1600" dirty="0"/>
              <a:t>8</a:t>
            </a:r>
            <a:endParaRPr lang="en-US" sz="300" dirty="0"/>
          </a:p>
        </p:txBody>
      </p:sp>
      <p:pic>
        <p:nvPicPr>
          <p:cNvPr id="5" name="Picture 4" descr="C:\Users\beltmanm\AppData\Local\Microsoft\Windows\INetCache\Content.Word\recap_logo (002)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6928" y="137506"/>
            <a:ext cx="2462143" cy="9848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517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Comparable Variables // Multiple Imputation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719667" y="1692000"/>
                <a:ext cx="6431903" cy="39600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Full dependence: simple equating</a:t>
                </a:r>
              </a:p>
              <a:p>
                <a:pPr marL="0" indent="0">
                  <a:buNone/>
                </a:pPr>
                <a:r>
                  <a:rPr lang="en-US" dirty="0"/>
                  <a:t>Note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i="1">
                            <a:latin typeface="Cambria Math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nl-NL" i="1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𝐴𝐴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i="1">
                            <a:latin typeface="Cambria Math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nl-NL" i="1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𝐵𝐵</m:t>
                        </m:r>
                      </m:sub>
                    </m:sSub>
                  </m:oMath>
                </a14:m>
                <a:r>
                  <a:rPr lang="en-US" dirty="0"/>
                  <a:t> are different statistics calculated on different samples, and hence cannot be compared. </a:t>
                </a:r>
                <a:endParaRPr lang="nl-NL" dirty="0"/>
              </a:p>
              <a:p>
                <a:pPr marL="0" indent="0">
                  <a:buNone/>
                </a:pPr>
                <a:endParaRPr lang="nl-NL" b="1" dirty="0"/>
              </a:p>
              <a:p>
                <a:pPr marL="0" indent="0">
                  <a:buNone/>
                </a:pPr>
                <a:r>
                  <a:rPr lang="nl-NL" dirty="0" err="1"/>
                  <a:t>One</a:t>
                </a:r>
                <a:r>
                  <a:rPr lang="nl-NL" dirty="0"/>
                  <a:t> solution, </a:t>
                </a:r>
                <a:r>
                  <a:rPr lang="nl-NL" dirty="0" err="1"/>
                  <a:t>which</a:t>
                </a:r>
                <a:r>
                  <a:rPr lang="nl-NL" dirty="0"/>
                  <a:t> is </a:t>
                </a:r>
                <a:r>
                  <a:rPr lang="nl-NL" dirty="0" err="1"/>
                  <a:t>widely</a:t>
                </a:r>
                <a:r>
                  <a:rPr lang="nl-NL" dirty="0"/>
                  <a:t> </a:t>
                </a:r>
                <a:r>
                  <a:rPr lang="nl-NL" dirty="0" err="1"/>
                  <a:t>practiced</a:t>
                </a:r>
                <a:r>
                  <a:rPr lang="nl-NL" dirty="0"/>
                  <a:t>, is </a:t>
                </a:r>
                <a:r>
                  <a:rPr lang="nl-NL" dirty="0" err="1"/>
                  <a:t>just</a:t>
                </a:r>
                <a:r>
                  <a:rPr lang="nl-NL" dirty="0"/>
                  <a:t> </a:t>
                </a:r>
                <a:r>
                  <a:rPr lang="nl-NL" dirty="0" err="1"/>
                  <a:t>equating</a:t>
                </a:r>
                <a:r>
                  <a:rPr lang="nl-NL" dirty="0"/>
                  <a:t> </a:t>
                </a:r>
                <a:r>
                  <a:rPr lang="nl-NL" dirty="0" err="1"/>
                  <a:t>the</a:t>
                </a:r>
                <a:r>
                  <a:rPr lang="nl-NL" dirty="0"/>
                  <a:t> </a:t>
                </a:r>
                <a:r>
                  <a:rPr lang="nl-NL" dirty="0" err="1"/>
                  <a:t>four</a:t>
                </a:r>
                <a:r>
                  <a:rPr lang="nl-NL" dirty="0"/>
                  <a:t> </a:t>
                </a:r>
                <a:r>
                  <a:rPr lang="nl-NL" dirty="0" err="1"/>
                  <a:t>categories</a:t>
                </a:r>
                <a:r>
                  <a:rPr lang="nl-NL" dirty="0"/>
                  <a:t> </a:t>
                </a:r>
                <a:r>
                  <a:rPr lang="nl-NL" dirty="0" err="1"/>
                  <a:t>and</a:t>
                </a:r>
                <a:r>
                  <a:rPr lang="nl-NL" dirty="0"/>
                  <a:t> </a:t>
                </a:r>
                <a:r>
                  <a:rPr lang="nl-NL" dirty="0" err="1"/>
                  <a:t>apply</a:t>
                </a:r>
                <a:r>
                  <a:rPr lang="nl-NL" dirty="0"/>
                  <a:t> </a:t>
                </a:r>
                <a:r>
                  <a:rPr lang="nl-NL" dirty="0" err="1"/>
                  <a:t>the</a:t>
                </a:r>
                <a:r>
                  <a:rPr lang="nl-NL" dirty="0"/>
                  <a:t> </a:t>
                </a:r>
                <a:r>
                  <a:rPr lang="nl-NL" dirty="0" err="1"/>
                  <a:t>methods</a:t>
                </a:r>
                <a:r>
                  <a:rPr lang="nl-NL" dirty="0"/>
                  <a:t> of bureau </a:t>
                </a:r>
                <a:r>
                  <a:rPr lang="nl-NL" i="1" dirty="0"/>
                  <a:t>A</a:t>
                </a:r>
                <a:r>
                  <a:rPr lang="nl-NL" dirty="0"/>
                  <a:t> </a:t>
                </a:r>
                <a:r>
                  <a:rPr lang="nl-NL" dirty="0" err="1"/>
                  <a:t>and</a:t>
                </a:r>
                <a:r>
                  <a:rPr lang="nl-NL" dirty="0"/>
                  <a:t> </a:t>
                </a:r>
                <a:r>
                  <a:rPr lang="nl-NL" i="1" dirty="0"/>
                  <a:t>B</a:t>
                </a:r>
                <a:r>
                  <a:rPr lang="nl-NL" dirty="0"/>
                  <a:t> </a:t>
                </a:r>
                <a:r>
                  <a:rPr lang="nl-NL" dirty="0" err="1"/>
                  <a:t>and</a:t>
                </a:r>
                <a:r>
                  <a:rPr lang="nl-NL" dirty="0"/>
                  <a:t> </a:t>
                </a:r>
                <a:r>
                  <a:rPr lang="nl-NL" dirty="0" err="1"/>
                  <a:t>compare</a:t>
                </a:r>
                <a:r>
                  <a:rPr lang="nl-NL" dirty="0"/>
                  <a:t> </a:t>
                </a:r>
                <a:r>
                  <a:rPr lang="nl-NL" dirty="0" err="1"/>
                  <a:t>results</a:t>
                </a:r>
                <a:r>
                  <a:rPr lang="nl-NL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719667" y="1692000"/>
                <a:ext cx="6431903" cy="3960000"/>
              </a:xfrm>
              <a:blipFill>
                <a:blip r:embed="rId2"/>
                <a:stretch>
                  <a:fillRect l="-2180" t="-2311" r="-189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440328" y="1610038"/>
                <a:ext cx="4275424" cy="47913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indent="0" defTabSz="911225">
                  <a:buNone/>
                </a:pPr>
                <a:r>
                  <a:rPr lang="en-US" sz="1600" dirty="0">
                    <a:solidFill>
                      <a:schemeClr val="accent2"/>
                    </a:solidFill>
                  </a:rPr>
                  <a:t>Are you able to walk outdoors on flat ground?</a:t>
                </a:r>
                <a:endParaRPr lang="nl-NL" sz="1600" dirty="0"/>
              </a:p>
              <a:p>
                <a:pPr marL="357012" lvl="1" indent="0">
                  <a:buNone/>
                  <a:tabLst>
                    <a:tab pos="355600" algn="l"/>
                  </a:tabLst>
                </a:pPr>
                <a:r>
                  <a:rPr lang="en-US" sz="1600" dirty="0">
                    <a:solidFill>
                      <a:schemeClr val="accent2"/>
                    </a:solidFill>
                  </a:rPr>
                  <a:t>0: Without any difficulty</a:t>
                </a:r>
                <a:r>
                  <a:rPr lang="en-US" sz="1600" dirty="0"/>
                  <a:t>		242</a:t>
                </a:r>
                <a:r>
                  <a:rPr lang="nl-NL" sz="1600" dirty="0"/>
                  <a:t/>
                </a:r>
                <a:br>
                  <a:rPr lang="nl-NL" sz="1600" dirty="0"/>
                </a:br>
                <a:r>
                  <a:rPr lang="en-US" sz="1600" dirty="0">
                    <a:solidFill>
                      <a:schemeClr val="accent2"/>
                    </a:solidFill>
                  </a:rPr>
                  <a:t>1: With some difficulty</a:t>
                </a:r>
                <a:r>
                  <a:rPr lang="en-US" sz="1600" dirty="0"/>
                  <a:t>		43</a:t>
                </a:r>
                <a:r>
                  <a:rPr lang="nl-NL" sz="1600" dirty="0"/>
                  <a:t/>
                </a:r>
                <a:br>
                  <a:rPr lang="nl-NL" sz="1600" dirty="0"/>
                </a:br>
                <a:r>
                  <a:rPr lang="en-US" sz="1600" dirty="0">
                    <a:solidFill>
                      <a:schemeClr val="accent2"/>
                    </a:solidFill>
                  </a:rPr>
                  <a:t>2: With much difficulty	</a:t>
                </a:r>
                <a:r>
                  <a:rPr lang="en-US" sz="1600" dirty="0"/>
                  <a:t>	15</a:t>
                </a:r>
                <a:r>
                  <a:rPr lang="nl-NL" sz="1600" dirty="0"/>
                  <a:t/>
                </a:r>
                <a:br>
                  <a:rPr lang="nl-NL" sz="1600" dirty="0"/>
                </a:br>
                <a:r>
                  <a:rPr lang="en-US" sz="1600" dirty="0">
                    <a:solidFill>
                      <a:schemeClr val="accent2"/>
                    </a:solidFill>
                  </a:rPr>
                  <a:t>3: Unable to do				</a:t>
                </a:r>
                <a:r>
                  <a:rPr lang="en-US" sz="1600" dirty="0"/>
                  <a:t>0</a:t>
                </a:r>
                <a:endParaRPr lang="en-US" sz="600" dirty="0"/>
              </a:p>
              <a:p>
                <a:pPr marL="0" indent="0" defTabSz="911225">
                  <a:buNone/>
                  <a:tabLst>
                    <a:tab pos="355600" algn="l"/>
                  </a:tabLst>
                </a:pPr>
                <a:endParaRPr lang="nl-NL" sz="1600" i="1" dirty="0">
                  <a:solidFill>
                    <a:schemeClr val="accent2"/>
                  </a:solidFill>
                  <a:latin typeface="Cambria Math" panose="02040503050406030204" pitchFamily="18" charset="0"/>
                </a:endParaRPr>
              </a:p>
              <a:p>
                <a:pPr defTabSz="911225">
                  <a:tabLst>
                    <a:tab pos="355600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nl-NL" sz="16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nl-NL" sz="1600" i="1">
                                <a:solidFill>
                                  <a:schemeClr val="accent2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sz="1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US" sz="1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𝐴𝐴</m:t>
                        </m:r>
                      </m:sub>
                    </m:sSub>
                    <m:r>
                      <a:rPr lang="en-US" sz="16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600" dirty="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0.243</a:t>
                </a:r>
                <a:endParaRPr lang="nl-NL" sz="1600" i="1" dirty="0">
                  <a:solidFill>
                    <a:schemeClr val="accent2"/>
                  </a:solidFill>
                  <a:latin typeface="Cambria Math" panose="02040503050406030204" pitchFamily="18" charset="0"/>
                </a:endParaRPr>
              </a:p>
              <a:p>
                <a:pPr marL="0" indent="0" defTabSz="911225">
                  <a:buNone/>
                  <a:tabLst>
                    <a:tab pos="355600" algn="l"/>
                  </a:tabLst>
                </a:pPr>
                <a:endParaRPr lang="nl-NL" sz="1600" i="1" dirty="0">
                  <a:solidFill>
                    <a:schemeClr val="accent2"/>
                  </a:solidFill>
                  <a:latin typeface="Cambria Math" panose="02040503050406030204" pitchFamily="18" charset="0"/>
                </a:endParaRPr>
              </a:p>
              <a:p>
                <a:pPr marL="0" indent="0" defTabSz="911225">
                  <a:buNone/>
                  <a:tabLst>
                    <a:tab pos="355600" algn="l"/>
                  </a:tabLst>
                </a:pPr>
                <a:endParaRPr lang="nl-NL" sz="1600" i="1" dirty="0">
                  <a:solidFill>
                    <a:schemeClr val="accent2"/>
                  </a:solidFill>
                  <a:latin typeface="Cambria Math" panose="02040503050406030204" pitchFamily="18" charset="0"/>
                </a:endParaRPr>
              </a:p>
              <a:p>
                <a:pPr defTabSz="911225">
                  <a:tabLst>
                    <a:tab pos="355600" algn="l"/>
                  </a:tabLst>
                </a:pPr>
                <a:r>
                  <a:rPr lang="en-US" sz="1600" dirty="0">
                    <a:solidFill>
                      <a:schemeClr val="accent2"/>
                    </a:solidFill>
                  </a:rPr>
                  <a:t>Can you, fully independent, walk outdoors (if necessary with cane)?</a:t>
                </a:r>
                <a:r>
                  <a:rPr lang="en-US" sz="1600" dirty="0"/>
                  <a:t>	</a:t>
                </a:r>
                <a:br>
                  <a:rPr lang="en-US" sz="1600" dirty="0"/>
                </a:br>
                <a:r>
                  <a:rPr lang="en-US" sz="1600" dirty="0"/>
                  <a:t>	</a:t>
                </a:r>
                <a:r>
                  <a:rPr lang="en-US" sz="1600" dirty="0">
                    <a:solidFill>
                      <a:schemeClr val="accent2"/>
                    </a:solidFill>
                  </a:rPr>
                  <a:t>0: Yes, no difficulty</a:t>
                </a:r>
                <a:r>
                  <a:rPr lang="en-US" sz="1600" dirty="0"/>
                  <a:t>		145</a:t>
                </a:r>
                <a:r>
                  <a:rPr lang="nl-NL" sz="1600" dirty="0"/>
                  <a:t/>
                </a:r>
                <a:br>
                  <a:rPr lang="nl-NL" sz="1600" dirty="0"/>
                </a:br>
                <a:r>
                  <a:rPr lang="nl-NL" sz="1600" dirty="0"/>
                  <a:t>	</a:t>
                </a:r>
                <a:r>
                  <a:rPr lang="en-US" sz="1600" dirty="0">
                    <a:solidFill>
                      <a:schemeClr val="accent2"/>
                    </a:solidFill>
                  </a:rPr>
                  <a:t>1: Yes, with some difficulty</a:t>
                </a:r>
                <a:r>
                  <a:rPr lang="en-US" sz="1600" dirty="0"/>
                  <a:t>		110</a:t>
                </a:r>
                <a:r>
                  <a:rPr lang="nl-NL" sz="1600" dirty="0"/>
                  <a:t/>
                </a:r>
                <a:br>
                  <a:rPr lang="nl-NL" sz="1600" dirty="0"/>
                </a:br>
                <a:r>
                  <a:rPr lang="nl-NL" sz="1600" dirty="0"/>
                  <a:t>	</a:t>
                </a:r>
                <a:r>
                  <a:rPr lang="en-US" sz="1600" dirty="0">
                    <a:solidFill>
                      <a:schemeClr val="accent2"/>
                    </a:solidFill>
                  </a:rPr>
                  <a:t>2: Yes, with much difficulty	</a:t>
                </a:r>
                <a:r>
                  <a:rPr lang="en-US" sz="1600" dirty="0"/>
                  <a:t>	29</a:t>
                </a:r>
                <a:r>
                  <a:rPr lang="nl-NL" sz="1600" dirty="0"/>
                  <a:t/>
                </a:r>
                <a:br>
                  <a:rPr lang="nl-NL" sz="1600" dirty="0"/>
                </a:br>
                <a:r>
                  <a:rPr lang="nl-NL" sz="1600" dirty="0"/>
                  <a:t>	</a:t>
                </a:r>
                <a:r>
                  <a:rPr lang="en-US" sz="1600" dirty="0">
                    <a:solidFill>
                      <a:schemeClr val="accent2"/>
                    </a:solidFill>
                  </a:rPr>
                  <a:t>3: No, only with help from others	</a:t>
                </a:r>
                <a:r>
                  <a:rPr lang="en-US" sz="1600" dirty="0"/>
                  <a:t>8</a:t>
                </a:r>
                <a:endParaRPr lang="en-US" sz="300" dirty="0"/>
              </a:p>
              <a:p>
                <a:pPr marL="0" indent="0" defTabSz="911225">
                  <a:buNone/>
                  <a:tabLst>
                    <a:tab pos="355600" algn="l"/>
                  </a:tabLst>
                </a:pPr>
                <a:endParaRPr lang="nl-NL" sz="1600" i="1" dirty="0">
                  <a:solidFill>
                    <a:schemeClr val="accent2"/>
                  </a:solidFill>
                  <a:latin typeface="Cambria Math" panose="02040503050406030204" pitchFamily="18" charset="0"/>
                </a:endParaRPr>
              </a:p>
              <a:p>
                <a:pPr marL="0" indent="0" defTabSz="911225">
                  <a:buNone/>
                  <a:tabLst>
                    <a:tab pos="35560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1600" i="1" smtClean="0">
                              <a:solidFill>
                                <a:schemeClr val="accent2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nl-NL" sz="16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en-US" sz="16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𝐵𝐵</m:t>
                          </m:r>
                        </m:sub>
                      </m:sSub>
                      <m:r>
                        <a:rPr lang="nl-NL" sz="16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=0.497</m:t>
                      </m:r>
                    </m:oMath>
                  </m:oMathPara>
                </a14:m>
                <a:endParaRPr lang="nl-NL" sz="1600" b="0" dirty="0">
                  <a:latin typeface="Arial" panose="020B0604020202020204" pitchFamily="34" charset="0"/>
                </a:endParaRPr>
              </a:p>
              <a:p>
                <a:pPr marL="0" indent="0" defTabSz="911225">
                  <a:buNone/>
                  <a:tabLst>
                    <a:tab pos="355600" algn="l"/>
                  </a:tabLst>
                </a:pPr>
                <a:endParaRPr lang="en-US" sz="1600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defTabSz="911225">
                  <a:buNone/>
                  <a:tabLst>
                    <a:tab pos="355600" algn="l"/>
                  </a:tabLst>
                </a:pPr>
                <a:endParaRPr lang="en-US" sz="1600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0328" y="1610038"/>
                <a:ext cx="4275424" cy="4791312"/>
              </a:xfrm>
              <a:prstGeom prst="rect">
                <a:avLst/>
              </a:prstGeom>
              <a:blipFill>
                <a:blip r:embed="rId3"/>
                <a:stretch>
                  <a:fillRect l="-856" t="-382" r="-14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C:\Users\beltmanm\AppData\Local\Microsoft\Windows\INetCache\Content.Word\recap_logo (002)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6928" y="137506"/>
            <a:ext cx="2462143" cy="9848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554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Comparable Variables // Multiple Imputation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719668" y="1692000"/>
                <a:ext cx="6720660" cy="39600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Full dependence: simple equating</a:t>
                </a:r>
              </a:p>
              <a:p>
                <a:pPr marL="0" indent="0">
                  <a:buNone/>
                </a:pPr>
                <a:r>
                  <a:rPr lang="en-US" dirty="0"/>
                  <a:t>To estimate walking disability in population B using the method of bureau </a:t>
                </a:r>
                <a:r>
                  <a:rPr lang="en-US" i="1" dirty="0"/>
                  <a:t>A</a:t>
                </a:r>
                <a:r>
                  <a:rPr lang="en-US" dirty="0"/>
                  <a:t> we obtain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i="1">
                              <a:latin typeface="Cambria Math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nl-NL" i="1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𝐵𝐴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l-NL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145∗0+110∗1+29∗2+8∗3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/ 292 =0.658</m:t>
                      </m:r>
                    </m:oMath>
                  </m:oMathPara>
                </a14:m>
                <a:endParaRPr lang="nl-NL" dirty="0"/>
              </a:p>
              <a:p>
                <a:pPr marL="0" indent="0">
                  <a:buNone/>
                </a:pPr>
                <a:endParaRPr lang="nl-NL" dirty="0"/>
              </a:p>
              <a:p>
                <a:pPr marL="0" indent="0">
                  <a:buNone/>
                </a:pPr>
                <a:r>
                  <a:rPr lang="en-US" dirty="0"/>
                  <a:t>The difference equals </a:t>
                </a:r>
                <a:endParaRPr lang="nl-NL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i="1">
                              <a:latin typeface="Cambria Math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nl-NL" i="1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𝐵𝐴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 </m:t>
                      </m:r>
                      <m:sSub>
                        <m:sSubPr>
                          <m:ctrlPr>
                            <a:rPr lang="nl-NL" i="1">
                              <a:latin typeface="Cambria Math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nl-NL" i="1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𝐴𝐴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=0.658−0.243=0.414</m:t>
                      </m:r>
                    </m:oMath>
                  </m:oMathPara>
                </a14:m>
                <a:endParaRPr lang="nl-NL" dirty="0"/>
              </a:p>
              <a:p>
                <a:pPr marL="0" indent="0">
                  <a:buNone/>
                </a:pPr>
                <a:r>
                  <a:rPr lang="en-US" dirty="0"/>
                  <a:t>on a scale from 0 to 3.</a:t>
                </a:r>
                <a:endParaRPr lang="nl-NL" dirty="0"/>
              </a:p>
              <a:p>
                <a:pPr marL="0" indent="0">
                  <a:buNone/>
                </a:pPr>
                <a:endParaRPr lang="nl-N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719668" y="1692000"/>
                <a:ext cx="6720660" cy="3960000"/>
              </a:xfrm>
              <a:blipFill>
                <a:blip r:embed="rId2"/>
                <a:stretch>
                  <a:fillRect l="-2085" t="-2311" r="-99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373979" y="1610038"/>
                <a:ext cx="3341772" cy="13442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indent="0" defTabSz="911225">
                  <a:buNone/>
                  <a:tabLst>
                    <a:tab pos="355600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nl-NL" sz="160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nl-NL" sz="1600" i="1">
                                <a:solidFill>
                                  <a:schemeClr val="accent2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sz="1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US" sz="1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𝐴𝐴</m:t>
                        </m:r>
                      </m:sub>
                    </m:sSub>
                    <m:r>
                      <a:rPr lang="en-US" sz="16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600" dirty="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0.243</a:t>
                </a:r>
              </a:p>
              <a:p>
                <a:pPr marL="0" indent="0" defTabSz="911225">
                  <a:buNone/>
                  <a:tabLst>
                    <a:tab pos="355600" algn="l"/>
                  </a:tabLst>
                </a:pPr>
                <a:endParaRPr lang="en-US" sz="1600" i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defTabSz="911225">
                  <a:buNone/>
                  <a:tabLst>
                    <a:tab pos="35560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1600" i="1" smtClean="0">
                              <a:solidFill>
                                <a:schemeClr val="accent2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nl-NL" sz="16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en-US" sz="16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𝐵𝐵</m:t>
                          </m:r>
                        </m:sub>
                      </m:sSub>
                      <m:r>
                        <a:rPr lang="nl-NL" sz="16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=0.497</m:t>
                      </m:r>
                    </m:oMath>
                  </m:oMathPara>
                </a14:m>
                <a:endParaRPr lang="nl-NL" sz="1600" b="0" dirty="0">
                  <a:latin typeface="Arial" panose="020B0604020202020204" pitchFamily="34" charset="0"/>
                </a:endParaRPr>
              </a:p>
              <a:p>
                <a:pPr marL="0" indent="0" defTabSz="911225">
                  <a:buNone/>
                  <a:tabLst>
                    <a:tab pos="355600" algn="l"/>
                  </a:tabLst>
                </a:pPr>
                <a:endParaRPr lang="en-US" sz="1600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defTabSz="911225">
                  <a:buNone/>
                  <a:tabLst>
                    <a:tab pos="355600" algn="l"/>
                  </a:tabLst>
                </a:pPr>
                <a:endParaRPr lang="en-US" sz="1600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3979" y="1610038"/>
                <a:ext cx="3341772" cy="1344214"/>
              </a:xfrm>
              <a:prstGeom prst="rect">
                <a:avLst/>
              </a:prstGeom>
              <a:blipFill>
                <a:blip r:embed="rId3"/>
                <a:stretch>
                  <a:fillRect t="-45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C:\Users\beltmanm\AppData\Local\Microsoft\Windows\INetCache\Content.Word\recap_logo (002)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6928" y="137506"/>
            <a:ext cx="2462143" cy="9848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824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Table</a:t>
            </a:r>
            <a:r>
              <a:rPr lang="nl-NL" dirty="0"/>
              <a:t> of Contents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Multiple Imputation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Datasets can have missing values for multiple reasons. </a:t>
            </a:r>
          </a:p>
          <a:p>
            <a:pPr marL="0" indent="0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/>
              <a:t>Multiple imputation creates several complete datasets, where the missing values are replaced by plausible values. 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/>
              <a:t>In the analysis one takes the uncertainty about these plausible values into account.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C:\Users\beltmanm\AppData\Local\Microsoft\Windows\INetCache\Content.Word\recap_logo (002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6928" y="137506"/>
            <a:ext cx="2462143" cy="9848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392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Comparable Variables // Multiple Imputation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719668" y="1692000"/>
                <a:ext cx="6720660" cy="39600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Full dependence: simple equating</a:t>
                </a:r>
              </a:p>
              <a:p>
                <a:pPr marL="0" indent="0">
                  <a:buNone/>
                </a:pPr>
                <a:r>
                  <a:rPr lang="en-US" dirty="0"/>
                  <a:t>Likewise, we may estimate bureau’s B health measure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i="1">
                            <a:latin typeface="Cambria Math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nl-NL" i="1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𝐴𝐵</m:t>
                        </m:r>
                      </m:sub>
                    </m:sSub>
                  </m:oMath>
                </a14:m>
                <a:r>
                  <a:rPr lang="en-US" dirty="0"/>
                  <a:t> in population </a:t>
                </a:r>
                <a:r>
                  <a:rPr lang="en-US" i="1" dirty="0"/>
                  <a:t>A</a:t>
                </a:r>
                <a:r>
                  <a:rPr lang="en-US" dirty="0"/>
                  <a:t> as </a:t>
                </a:r>
                <a:endParaRPr lang="nl-NL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i="1">
                              <a:latin typeface="Cambria Math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nl-NL" i="1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=242/300 =0.807</m:t>
                      </m:r>
                    </m:oMath>
                  </m:oMathPara>
                </a14:m>
                <a:endParaRPr lang="nl-NL" dirty="0"/>
              </a:p>
              <a:p>
                <a:pPr marL="0" indent="0">
                  <a:buNone/>
                </a:pPr>
                <a:r>
                  <a:rPr lang="en-US" dirty="0"/>
                  <a:t>Thus, over 80% of population A scores in category 0.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So by equating categories both bureaus conclude that population  A is healthier, and by a fairly large margin. </a:t>
                </a:r>
              </a:p>
              <a:p>
                <a:pPr marL="0" indent="0">
                  <a:buNone/>
                </a:pPr>
                <a:r>
                  <a:rPr lang="en-US" dirty="0"/>
                  <a:t>As we will see, this result is however highly dependent on assumptions that may not be realistic for these data.</a:t>
                </a:r>
                <a:endParaRPr lang="nl-NL" dirty="0"/>
              </a:p>
              <a:p>
                <a:pPr marL="0" indent="0">
                  <a:buNone/>
                </a:pPr>
                <a:endParaRPr lang="nl-N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719668" y="1692000"/>
                <a:ext cx="6720660" cy="3960000"/>
              </a:xfrm>
              <a:blipFill>
                <a:blip r:embed="rId2"/>
                <a:stretch>
                  <a:fillRect l="-2085" t="-2311" r="-1995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373979" y="1610038"/>
                <a:ext cx="3341772" cy="13442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indent="0" defTabSz="911225">
                  <a:buNone/>
                  <a:tabLst>
                    <a:tab pos="355600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nl-NL" sz="160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nl-NL" sz="1600" i="1">
                                <a:solidFill>
                                  <a:schemeClr val="accent2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sz="1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US" sz="1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𝐴𝐴</m:t>
                        </m:r>
                      </m:sub>
                    </m:sSub>
                    <m:r>
                      <a:rPr lang="en-US" sz="16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600" dirty="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0.243</a:t>
                </a:r>
              </a:p>
              <a:p>
                <a:pPr marL="0" indent="0" defTabSz="911225">
                  <a:buNone/>
                  <a:tabLst>
                    <a:tab pos="355600" algn="l"/>
                  </a:tabLst>
                </a:pPr>
                <a:endParaRPr lang="en-US" sz="1600" i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defTabSz="911225">
                  <a:buNone/>
                  <a:tabLst>
                    <a:tab pos="35560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1600" i="1" smtClean="0">
                              <a:solidFill>
                                <a:schemeClr val="accent2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nl-NL" sz="16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en-US" sz="16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𝐵𝐵</m:t>
                          </m:r>
                        </m:sub>
                      </m:sSub>
                      <m:r>
                        <a:rPr lang="nl-NL" sz="16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=0.497</m:t>
                      </m:r>
                    </m:oMath>
                  </m:oMathPara>
                </a14:m>
                <a:endParaRPr lang="nl-NL" sz="1600" b="0" dirty="0">
                  <a:latin typeface="Arial" panose="020B0604020202020204" pitchFamily="34" charset="0"/>
                </a:endParaRPr>
              </a:p>
              <a:p>
                <a:pPr marL="0" indent="0" defTabSz="911225">
                  <a:buNone/>
                  <a:tabLst>
                    <a:tab pos="355600" algn="l"/>
                  </a:tabLst>
                </a:pPr>
                <a:endParaRPr lang="en-US" sz="1600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defTabSz="911225">
                  <a:buNone/>
                  <a:tabLst>
                    <a:tab pos="355600" algn="l"/>
                  </a:tabLst>
                </a:pPr>
                <a:endParaRPr lang="en-US" sz="1600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3979" y="1610038"/>
                <a:ext cx="3341772" cy="1344214"/>
              </a:xfrm>
              <a:prstGeom prst="rect">
                <a:avLst/>
              </a:prstGeom>
              <a:blipFill>
                <a:blip r:embed="rId3"/>
                <a:stretch>
                  <a:fillRect t="-45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C:\Users\beltmanm\AppData\Local\Microsoft\Windows\INetCache\Content.Word\recap_logo (002)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6928" y="137506"/>
            <a:ext cx="2462143" cy="9848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992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Comparable Variables // Multiple Imputation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719668" y="1692000"/>
                <a:ext cx="6720660" cy="39600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Full dependence: simple equating</a:t>
                </a:r>
              </a:p>
              <a:p>
                <a:pPr marL="0" indent="0">
                  <a:buNone/>
                </a:pPr>
                <a:r>
                  <a:rPr lang="en-US" dirty="0"/>
                  <a:t>Likewise, we may estimate bureau’s B health measure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i="1">
                            <a:latin typeface="Cambria Math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nl-NL" i="1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𝐴𝐵</m:t>
                        </m:r>
                      </m:sub>
                    </m:sSub>
                  </m:oMath>
                </a14:m>
                <a:r>
                  <a:rPr lang="en-US" dirty="0"/>
                  <a:t> in population </a:t>
                </a:r>
                <a:r>
                  <a:rPr lang="en-US" i="1" dirty="0"/>
                  <a:t>A</a:t>
                </a:r>
                <a:r>
                  <a:rPr lang="en-US" dirty="0"/>
                  <a:t> as </a:t>
                </a:r>
                <a:endParaRPr lang="nl-NL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i="1">
                              <a:latin typeface="Cambria Math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nl-NL" i="1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=242/300 =0.807</m:t>
                      </m:r>
                    </m:oMath>
                  </m:oMathPara>
                </a14:m>
                <a:endParaRPr lang="nl-NL" dirty="0"/>
              </a:p>
              <a:p>
                <a:pPr marL="0" indent="0">
                  <a:buNone/>
                </a:pPr>
                <a:r>
                  <a:rPr lang="en-US" dirty="0"/>
                  <a:t>Thus, over 80% of population A scores in category 0.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So by equating categories both bureaus conclude that population  A is healthier, and by a fairly large margin. </a:t>
                </a:r>
              </a:p>
              <a:p>
                <a:pPr marL="0" indent="0">
                  <a:buNone/>
                </a:pPr>
                <a:r>
                  <a:rPr lang="en-US" dirty="0" smtClean="0"/>
                  <a:t>This </a:t>
                </a:r>
                <a:r>
                  <a:rPr lang="en-US" dirty="0"/>
                  <a:t>result is however highly dependent on assumptions that may not be realistic for these </a:t>
                </a:r>
                <a:r>
                  <a:rPr lang="en-US" dirty="0" smtClean="0"/>
                  <a:t>data </a:t>
                </a:r>
                <a:r>
                  <a:rPr lang="en-US" dirty="0" smtClean="0">
                    <a:sym typeface="Wingdings"/>
                  </a:rPr>
                  <a:t> practical</a:t>
                </a:r>
                <a:endParaRPr lang="nl-NL" dirty="0"/>
              </a:p>
              <a:p>
                <a:pPr marL="0" indent="0">
                  <a:buNone/>
                </a:pPr>
                <a:endParaRPr lang="nl-N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719668" y="1692000"/>
                <a:ext cx="6720660" cy="3960000"/>
              </a:xfrm>
              <a:blipFill rotWithShape="0">
                <a:blip r:embed="rId2"/>
                <a:stretch>
                  <a:fillRect l="-2085" t="-2311" r="-1995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373979" y="1610038"/>
                <a:ext cx="3341772" cy="13442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indent="0" defTabSz="911225">
                  <a:buNone/>
                  <a:tabLst>
                    <a:tab pos="355600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nl-NL" sz="160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nl-NL" sz="1600" i="1">
                                <a:solidFill>
                                  <a:schemeClr val="accent2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sz="1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US" sz="1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𝐴𝐴</m:t>
                        </m:r>
                      </m:sub>
                    </m:sSub>
                    <m:r>
                      <a:rPr lang="en-US" sz="16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600" dirty="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0.243</a:t>
                </a:r>
              </a:p>
              <a:p>
                <a:pPr marL="0" indent="0" defTabSz="911225">
                  <a:buNone/>
                  <a:tabLst>
                    <a:tab pos="355600" algn="l"/>
                  </a:tabLst>
                </a:pPr>
                <a:endParaRPr lang="en-US" sz="1600" i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defTabSz="911225">
                  <a:buNone/>
                  <a:tabLst>
                    <a:tab pos="35560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1600" i="1" smtClean="0">
                              <a:solidFill>
                                <a:schemeClr val="accent2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nl-NL" sz="16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en-US" sz="16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𝐵𝐵</m:t>
                          </m:r>
                        </m:sub>
                      </m:sSub>
                      <m:r>
                        <a:rPr lang="nl-NL" sz="16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=0.497</m:t>
                      </m:r>
                    </m:oMath>
                  </m:oMathPara>
                </a14:m>
                <a:endParaRPr lang="nl-NL" sz="1600" b="0" dirty="0">
                  <a:latin typeface="Arial" panose="020B0604020202020204" pitchFamily="34" charset="0"/>
                </a:endParaRPr>
              </a:p>
              <a:p>
                <a:pPr marL="0" indent="0" defTabSz="911225">
                  <a:buNone/>
                  <a:tabLst>
                    <a:tab pos="355600" algn="l"/>
                  </a:tabLst>
                </a:pPr>
                <a:endParaRPr lang="en-US" sz="1600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defTabSz="911225">
                  <a:buNone/>
                  <a:tabLst>
                    <a:tab pos="355600" algn="l"/>
                  </a:tabLst>
                </a:pPr>
                <a:endParaRPr lang="en-US" sz="1600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3979" y="1610038"/>
                <a:ext cx="3341772" cy="1344214"/>
              </a:xfrm>
              <a:prstGeom prst="rect">
                <a:avLst/>
              </a:prstGeom>
              <a:blipFill>
                <a:blip r:embed="rId3"/>
                <a:stretch>
                  <a:fillRect t="-45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C:\Users\beltmanm\AppData\Local\Microsoft\Windows\INetCache\Content.Word\recap_logo (002)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6928" y="137506"/>
            <a:ext cx="2462143" cy="9848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32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Comparable Variables // Multiple Imputation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668" y="1557867"/>
            <a:ext cx="9514126" cy="3461174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365762" y="5256109"/>
            <a:ext cx="11381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Multiple </a:t>
            </a:r>
            <a:r>
              <a:rPr lang="nl-NL" dirty="0" err="1" smtClean="0"/>
              <a:t>imputation</a:t>
            </a:r>
            <a:r>
              <a:rPr lang="nl-NL" dirty="0" smtClean="0"/>
              <a:t> </a:t>
            </a:r>
            <a:r>
              <a:rPr lang="nl-NL" dirty="0" err="1" smtClean="0"/>
              <a:t>will</a:t>
            </a:r>
            <a:r>
              <a:rPr lang="nl-NL" dirty="0" smtClean="0"/>
              <a:t> </a:t>
            </a:r>
            <a:r>
              <a:rPr lang="nl-NL" dirty="0" err="1" smtClean="0"/>
              <a:t>fill</a:t>
            </a:r>
            <a:r>
              <a:rPr lang="nl-NL" dirty="0" smtClean="0"/>
              <a:t>-in </a:t>
            </a:r>
            <a:r>
              <a:rPr lang="nl-NL" dirty="0" err="1" smtClean="0"/>
              <a:t>the</a:t>
            </a:r>
            <a:r>
              <a:rPr lang="nl-NL" dirty="0" smtClean="0"/>
              <a:t> missing </a:t>
            </a:r>
            <a:r>
              <a:rPr lang="nl-NL" dirty="0" err="1" smtClean="0"/>
              <a:t>parts</a:t>
            </a:r>
            <a:r>
              <a:rPr lang="nl-NL" dirty="0" smtClean="0"/>
              <a:t>, </a:t>
            </a:r>
            <a:r>
              <a:rPr lang="nl-NL" dirty="0" err="1" smtClean="0"/>
              <a:t>using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relation</a:t>
            </a:r>
            <a:r>
              <a:rPr lang="nl-NL" dirty="0" smtClean="0"/>
              <a:t> </a:t>
            </a:r>
            <a:r>
              <a:rPr lang="nl-NL" dirty="0" err="1" smtClean="0"/>
              <a:t>observed</a:t>
            </a:r>
            <a:r>
              <a:rPr lang="nl-NL" dirty="0" smtClean="0"/>
              <a:t> </a:t>
            </a:r>
            <a:r>
              <a:rPr lang="nl-NL" dirty="0" err="1" smtClean="0"/>
              <a:t>study</a:t>
            </a:r>
            <a:r>
              <a:rPr lang="nl-NL" dirty="0" smtClean="0"/>
              <a:t> 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3517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Developmental </a:t>
            </a:r>
            <a:r>
              <a:rPr lang="en-US" dirty="0" smtClean="0"/>
              <a:t>Milestones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19668" y="1683611"/>
            <a:ext cx="6879311" cy="22787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9388" indent="-179388" algn="l" rtl="0" eaLnBrk="1" fontAlgn="base" hangingPunct="1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charset="0"/>
              <a:buChar char="•"/>
              <a:defRPr sz="1800" kern="1200" baseline="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1pPr>
            <a:lvl2pPr marL="536400" indent="-28575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Lucida Grande"/>
              <a:buChar char="–"/>
              <a:defRPr kern="1200" baseline="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2pPr>
            <a:lvl3pPr marL="684000" indent="-179388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3pPr>
            <a:lvl4pPr marL="864000" indent="-179388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Lucida Grande"/>
              <a:buChar char="–"/>
              <a:defRPr sz="14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4pPr>
            <a:lvl5pPr marL="1044000" indent="-179388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3571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1345711"/>
              </p:ext>
            </p:extLst>
          </p:nvPr>
        </p:nvGraphicFramePr>
        <p:xfrm>
          <a:off x="2408243" y="981075"/>
          <a:ext cx="7407275" cy="505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6" name="Photo Editor Photo" r:id="rId3" imgW="7590476" imgH="4858428" progId="MSPhotoEd.3">
                  <p:embed/>
                </p:oleObj>
              </mc:Choice>
              <mc:Fallback>
                <p:oleObj name="Photo Editor Photo" r:id="rId3" imgW="7590476" imgH="4858428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8243" y="981075"/>
                        <a:ext cx="7407275" cy="505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Developmental </a:t>
            </a:r>
            <a:r>
              <a:rPr lang="en-US" dirty="0" smtClean="0"/>
              <a:t>Milestones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19668" y="1683611"/>
            <a:ext cx="6879311" cy="22787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9388" indent="-179388" algn="l" rtl="0" eaLnBrk="1" fontAlgn="base" hangingPunct="1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charset="0"/>
              <a:buChar char="•"/>
              <a:defRPr sz="1800" kern="1200" baseline="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1pPr>
            <a:lvl2pPr marL="536400" indent="-28575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Lucida Grande"/>
              <a:buChar char="–"/>
              <a:defRPr kern="1200" baseline="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2pPr>
            <a:lvl3pPr marL="684000" indent="-179388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3pPr>
            <a:lvl4pPr marL="864000" indent="-179388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Lucida Grande"/>
              <a:buChar char="–"/>
              <a:defRPr sz="14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4pPr>
            <a:lvl5pPr marL="1044000" indent="-179388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546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>
                <a:cs typeface="+mj-cs"/>
              </a:rPr>
              <a:t>Example items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3205834"/>
              </p:ext>
            </p:extLst>
          </p:nvPr>
        </p:nvGraphicFramePr>
        <p:xfrm>
          <a:off x="2927350" y="2200275"/>
          <a:ext cx="7272338" cy="2971800"/>
        </p:xfrm>
        <a:graphic>
          <a:graphicData uri="http://schemas.openxmlformats.org/drawingml/2006/table">
            <a:tbl>
              <a:tblPr/>
              <a:tblGrid>
                <a:gridCol w="1800225"/>
                <a:gridCol w="5472113"/>
              </a:tblGrid>
              <a:tr h="371475">
                <a:tc>
                  <a:txBody>
                    <a:bodyPr/>
                    <a:lstStyle>
                      <a:lvl1pPr eaLnBrk="0" hangingPunct="0">
                        <a:lnSpc>
                          <a:spcPts val="2813"/>
                        </a:lnSpc>
                        <a:defRPr sz="1600">
                          <a:solidFill>
                            <a:schemeClr val="tx1"/>
                          </a:solidFill>
                          <a:latin typeface="Futura Std Medium" charset="0"/>
                          <a:ea typeface="ＭＳ Ｐゴシック" charset="-128"/>
                          <a:cs typeface="Futura Std Medium" charset="0"/>
                        </a:defRPr>
                      </a:lvl1pPr>
                      <a:lvl2pPr marL="742950" indent="-285750" eaLnBrk="0" hangingPunct="0">
                        <a:lnSpc>
                          <a:spcPts val="2813"/>
                        </a:lnSpc>
                        <a:defRPr sz="1600">
                          <a:solidFill>
                            <a:schemeClr val="tx1"/>
                          </a:solidFill>
                          <a:latin typeface="Futura Std Medium" charset="0"/>
                          <a:ea typeface="Futura Std Medium" charset="0"/>
                          <a:cs typeface="Futura Std Medium" charset="0"/>
                        </a:defRPr>
                      </a:lvl2pPr>
                      <a:lvl3pPr marL="1143000" indent="-228600" eaLnBrk="0" hangingPunct="0">
                        <a:lnSpc>
                          <a:spcPts val="2813"/>
                        </a:lnSpc>
                        <a:defRPr sz="1600">
                          <a:solidFill>
                            <a:schemeClr val="tx1"/>
                          </a:solidFill>
                          <a:latin typeface="Futura Std Medium" charset="0"/>
                          <a:ea typeface="Futura Std Medium" charset="0"/>
                          <a:cs typeface="Futura Std Medium" charset="0"/>
                        </a:defRPr>
                      </a:lvl3pPr>
                      <a:lvl4pPr marL="1600200" indent="-228600" eaLnBrk="0" hangingPunct="0">
                        <a:lnSpc>
                          <a:spcPts val="2813"/>
                        </a:lnSpc>
                        <a:defRPr sz="1600">
                          <a:solidFill>
                            <a:schemeClr val="tx1"/>
                          </a:solidFill>
                          <a:latin typeface="Futura Std Medium" charset="0"/>
                          <a:ea typeface="Futura Std Medium" charset="0"/>
                          <a:cs typeface="Futura Std Medium" charset="0"/>
                        </a:defRPr>
                      </a:lvl4pPr>
                      <a:lvl5pPr marL="2057400" indent="-228600" eaLnBrk="0" hangingPunct="0">
                        <a:lnSpc>
                          <a:spcPts val="2813"/>
                        </a:lnSpc>
                        <a:defRPr sz="1600">
                          <a:solidFill>
                            <a:schemeClr val="tx1"/>
                          </a:solidFill>
                          <a:latin typeface="Futura Std Medium" charset="0"/>
                          <a:ea typeface="Futura Std Medium" charset="0"/>
                          <a:cs typeface="Futura Std Medium" charset="0"/>
                        </a:defRPr>
                      </a:lvl5pPr>
                      <a:lvl6pPr marL="2514600" indent="-228600" eaLnBrk="0" fontAlgn="base" hangingPunct="0">
                        <a:lnSpc>
                          <a:spcPts val="28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Futura Std Medium" charset="0"/>
                          <a:ea typeface="Futura Std Medium" charset="0"/>
                          <a:cs typeface="Futura Std Medium" charset="0"/>
                        </a:defRPr>
                      </a:lvl6pPr>
                      <a:lvl7pPr marL="2971800" indent="-228600" eaLnBrk="0" fontAlgn="base" hangingPunct="0">
                        <a:lnSpc>
                          <a:spcPts val="28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Futura Std Medium" charset="0"/>
                          <a:ea typeface="Futura Std Medium" charset="0"/>
                          <a:cs typeface="Futura Std Medium" charset="0"/>
                        </a:defRPr>
                      </a:lvl7pPr>
                      <a:lvl8pPr marL="3429000" indent="-228600" eaLnBrk="0" fontAlgn="base" hangingPunct="0">
                        <a:lnSpc>
                          <a:spcPts val="28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Futura Std Medium" charset="0"/>
                          <a:ea typeface="Futura Std Medium" charset="0"/>
                          <a:cs typeface="Futura Std Medium" charset="0"/>
                        </a:defRPr>
                      </a:lvl8pPr>
                      <a:lvl9pPr marL="3886200" indent="-228600" eaLnBrk="0" fontAlgn="base" hangingPunct="0">
                        <a:lnSpc>
                          <a:spcPts val="28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Futura Std Medium" charset="0"/>
                          <a:ea typeface="Futura Std Medium" charset="0"/>
                          <a:cs typeface="Futura Std Medium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Visit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649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49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9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49EC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ts val="2813"/>
                        </a:lnSpc>
                        <a:defRPr sz="1600">
                          <a:solidFill>
                            <a:schemeClr val="tx1"/>
                          </a:solidFill>
                          <a:latin typeface="Futura Std Medium" charset="0"/>
                          <a:ea typeface="ＭＳ Ｐゴシック" charset="-128"/>
                          <a:cs typeface="Futura Std Medium" charset="0"/>
                        </a:defRPr>
                      </a:lvl1pPr>
                      <a:lvl2pPr marL="742950" indent="-285750" eaLnBrk="0" hangingPunct="0">
                        <a:lnSpc>
                          <a:spcPts val="2813"/>
                        </a:lnSpc>
                        <a:defRPr sz="1600">
                          <a:solidFill>
                            <a:schemeClr val="tx1"/>
                          </a:solidFill>
                          <a:latin typeface="Futura Std Medium" charset="0"/>
                          <a:ea typeface="Futura Std Medium" charset="0"/>
                          <a:cs typeface="Futura Std Medium" charset="0"/>
                        </a:defRPr>
                      </a:lvl2pPr>
                      <a:lvl3pPr marL="1143000" indent="-228600" eaLnBrk="0" hangingPunct="0">
                        <a:lnSpc>
                          <a:spcPts val="2813"/>
                        </a:lnSpc>
                        <a:defRPr sz="1600">
                          <a:solidFill>
                            <a:schemeClr val="tx1"/>
                          </a:solidFill>
                          <a:latin typeface="Futura Std Medium" charset="0"/>
                          <a:ea typeface="Futura Std Medium" charset="0"/>
                          <a:cs typeface="Futura Std Medium" charset="0"/>
                        </a:defRPr>
                      </a:lvl3pPr>
                      <a:lvl4pPr marL="1600200" indent="-228600" eaLnBrk="0" hangingPunct="0">
                        <a:lnSpc>
                          <a:spcPts val="2813"/>
                        </a:lnSpc>
                        <a:defRPr sz="1600">
                          <a:solidFill>
                            <a:schemeClr val="tx1"/>
                          </a:solidFill>
                          <a:latin typeface="Futura Std Medium" charset="0"/>
                          <a:ea typeface="Futura Std Medium" charset="0"/>
                          <a:cs typeface="Futura Std Medium" charset="0"/>
                        </a:defRPr>
                      </a:lvl4pPr>
                      <a:lvl5pPr marL="2057400" indent="-228600" eaLnBrk="0" hangingPunct="0">
                        <a:lnSpc>
                          <a:spcPts val="2813"/>
                        </a:lnSpc>
                        <a:defRPr sz="1600">
                          <a:solidFill>
                            <a:schemeClr val="tx1"/>
                          </a:solidFill>
                          <a:latin typeface="Futura Std Medium" charset="0"/>
                          <a:ea typeface="Futura Std Medium" charset="0"/>
                          <a:cs typeface="Futura Std Medium" charset="0"/>
                        </a:defRPr>
                      </a:lvl5pPr>
                      <a:lvl6pPr marL="2514600" indent="-228600" eaLnBrk="0" fontAlgn="base" hangingPunct="0">
                        <a:lnSpc>
                          <a:spcPts val="28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Futura Std Medium" charset="0"/>
                          <a:ea typeface="Futura Std Medium" charset="0"/>
                          <a:cs typeface="Futura Std Medium" charset="0"/>
                        </a:defRPr>
                      </a:lvl6pPr>
                      <a:lvl7pPr marL="2971800" indent="-228600" eaLnBrk="0" fontAlgn="base" hangingPunct="0">
                        <a:lnSpc>
                          <a:spcPts val="28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Futura Std Medium" charset="0"/>
                          <a:ea typeface="Futura Std Medium" charset="0"/>
                          <a:cs typeface="Futura Std Medium" charset="0"/>
                        </a:defRPr>
                      </a:lvl7pPr>
                      <a:lvl8pPr marL="3429000" indent="-228600" eaLnBrk="0" fontAlgn="base" hangingPunct="0">
                        <a:lnSpc>
                          <a:spcPts val="28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Futura Std Medium" charset="0"/>
                          <a:ea typeface="Futura Std Medium" charset="0"/>
                          <a:cs typeface="Futura Std Medium" charset="0"/>
                        </a:defRPr>
                      </a:lvl8pPr>
                      <a:lvl9pPr marL="3886200" indent="-228600" eaLnBrk="0" fontAlgn="base" hangingPunct="0">
                        <a:lnSpc>
                          <a:spcPts val="28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Futura Std Medium" charset="0"/>
                          <a:ea typeface="Futura Std Medium" charset="0"/>
                          <a:cs typeface="Futura Std Medium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Item</a:t>
                      </a:r>
                    </a:p>
                  </a:txBody>
                  <a:tcPr marT="45725" marB="45725" horzOverflow="overflow">
                    <a:lnL>
                      <a:noFill/>
                    </a:lnL>
                    <a:lnR w="12700" cap="flat" cmpd="sng" algn="ctr">
                      <a:solidFill>
                        <a:srgbClr val="649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49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9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49EC9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lnSpc>
                          <a:spcPts val="2813"/>
                        </a:lnSpc>
                        <a:defRPr sz="1600">
                          <a:solidFill>
                            <a:schemeClr val="tx1"/>
                          </a:solidFill>
                          <a:latin typeface="Futura Std Medium" charset="0"/>
                          <a:ea typeface="ＭＳ Ｐゴシック" charset="-128"/>
                          <a:cs typeface="Futura Std Medium" charset="0"/>
                        </a:defRPr>
                      </a:lvl1pPr>
                      <a:lvl2pPr marL="742950" indent="-285750" eaLnBrk="0" hangingPunct="0">
                        <a:lnSpc>
                          <a:spcPts val="2813"/>
                        </a:lnSpc>
                        <a:defRPr sz="1600">
                          <a:solidFill>
                            <a:schemeClr val="tx1"/>
                          </a:solidFill>
                          <a:latin typeface="Futura Std Medium" charset="0"/>
                          <a:ea typeface="Futura Std Medium" charset="0"/>
                          <a:cs typeface="Futura Std Medium" charset="0"/>
                        </a:defRPr>
                      </a:lvl2pPr>
                      <a:lvl3pPr marL="1143000" indent="-228600" eaLnBrk="0" hangingPunct="0">
                        <a:lnSpc>
                          <a:spcPts val="2813"/>
                        </a:lnSpc>
                        <a:defRPr sz="1600">
                          <a:solidFill>
                            <a:schemeClr val="tx1"/>
                          </a:solidFill>
                          <a:latin typeface="Futura Std Medium" charset="0"/>
                          <a:ea typeface="Futura Std Medium" charset="0"/>
                          <a:cs typeface="Futura Std Medium" charset="0"/>
                        </a:defRPr>
                      </a:lvl3pPr>
                      <a:lvl4pPr marL="1600200" indent="-228600" eaLnBrk="0" hangingPunct="0">
                        <a:lnSpc>
                          <a:spcPts val="2813"/>
                        </a:lnSpc>
                        <a:defRPr sz="1600">
                          <a:solidFill>
                            <a:schemeClr val="tx1"/>
                          </a:solidFill>
                          <a:latin typeface="Futura Std Medium" charset="0"/>
                          <a:ea typeface="Futura Std Medium" charset="0"/>
                          <a:cs typeface="Futura Std Medium" charset="0"/>
                        </a:defRPr>
                      </a:lvl4pPr>
                      <a:lvl5pPr marL="2057400" indent="-228600" eaLnBrk="0" hangingPunct="0">
                        <a:lnSpc>
                          <a:spcPts val="2813"/>
                        </a:lnSpc>
                        <a:defRPr sz="1600">
                          <a:solidFill>
                            <a:schemeClr val="tx1"/>
                          </a:solidFill>
                          <a:latin typeface="Futura Std Medium" charset="0"/>
                          <a:ea typeface="Futura Std Medium" charset="0"/>
                          <a:cs typeface="Futura Std Medium" charset="0"/>
                        </a:defRPr>
                      </a:lvl5pPr>
                      <a:lvl6pPr marL="2514600" indent="-228600" eaLnBrk="0" fontAlgn="base" hangingPunct="0">
                        <a:lnSpc>
                          <a:spcPts val="28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Futura Std Medium" charset="0"/>
                          <a:ea typeface="Futura Std Medium" charset="0"/>
                          <a:cs typeface="Futura Std Medium" charset="0"/>
                        </a:defRPr>
                      </a:lvl6pPr>
                      <a:lvl7pPr marL="2971800" indent="-228600" eaLnBrk="0" fontAlgn="base" hangingPunct="0">
                        <a:lnSpc>
                          <a:spcPts val="28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Futura Std Medium" charset="0"/>
                          <a:ea typeface="Futura Std Medium" charset="0"/>
                          <a:cs typeface="Futura Std Medium" charset="0"/>
                        </a:defRPr>
                      </a:lvl7pPr>
                      <a:lvl8pPr marL="3429000" indent="-228600" eaLnBrk="0" fontAlgn="base" hangingPunct="0">
                        <a:lnSpc>
                          <a:spcPts val="28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Futura Std Medium" charset="0"/>
                          <a:ea typeface="Futura Std Medium" charset="0"/>
                          <a:cs typeface="Futura Std Medium" charset="0"/>
                        </a:defRPr>
                      </a:lvl8pPr>
                      <a:lvl9pPr marL="3886200" indent="-228600" eaLnBrk="0" fontAlgn="base" hangingPunct="0">
                        <a:lnSpc>
                          <a:spcPts val="28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Futura Std Medium" charset="0"/>
                          <a:ea typeface="Futura Std Medium" charset="0"/>
                          <a:cs typeface="Futura Std Medium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 weeks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649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49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9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0F5"/>
                    </a:solidFill>
                  </a:tcPr>
                </a:tc>
                <a:tc>
                  <a:txBody>
                    <a:bodyPr/>
                    <a:lstStyle>
                      <a:lvl1pPr marL="190500" indent="-190500" eaLnBrk="0" hangingPunct="0">
                        <a:lnSpc>
                          <a:spcPts val="2813"/>
                        </a:lnSpc>
                        <a:defRPr sz="1600">
                          <a:solidFill>
                            <a:schemeClr val="tx1"/>
                          </a:solidFill>
                          <a:latin typeface="Futura Std Medium" charset="0"/>
                          <a:ea typeface="ＭＳ Ｐゴシック" charset="-128"/>
                          <a:cs typeface="Futura Std Medium" charset="0"/>
                        </a:defRPr>
                      </a:lvl1pPr>
                      <a:lvl2pPr marL="742950" indent="-285750" eaLnBrk="0" hangingPunct="0">
                        <a:lnSpc>
                          <a:spcPts val="2813"/>
                        </a:lnSpc>
                        <a:defRPr sz="1600">
                          <a:solidFill>
                            <a:schemeClr val="tx1"/>
                          </a:solidFill>
                          <a:latin typeface="Futura Std Medium" charset="0"/>
                          <a:ea typeface="Futura Std Medium" charset="0"/>
                          <a:cs typeface="Futura Std Medium" charset="0"/>
                        </a:defRPr>
                      </a:lvl2pPr>
                      <a:lvl3pPr marL="1143000" indent="-228600" eaLnBrk="0" hangingPunct="0">
                        <a:lnSpc>
                          <a:spcPts val="2813"/>
                        </a:lnSpc>
                        <a:defRPr sz="1600">
                          <a:solidFill>
                            <a:schemeClr val="tx1"/>
                          </a:solidFill>
                          <a:latin typeface="Futura Std Medium" charset="0"/>
                          <a:ea typeface="Futura Std Medium" charset="0"/>
                          <a:cs typeface="Futura Std Medium" charset="0"/>
                        </a:defRPr>
                      </a:lvl3pPr>
                      <a:lvl4pPr marL="1600200" indent="-228600" eaLnBrk="0" hangingPunct="0">
                        <a:lnSpc>
                          <a:spcPts val="2813"/>
                        </a:lnSpc>
                        <a:defRPr sz="1600">
                          <a:solidFill>
                            <a:schemeClr val="tx1"/>
                          </a:solidFill>
                          <a:latin typeface="Futura Std Medium" charset="0"/>
                          <a:ea typeface="Futura Std Medium" charset="0"/>
                          <a:cs typeface="Futura Std Medium" charset="0"/>
                        </a:defRPr>
                      </a:lvl4pPr>
                      <a:lvl5pPr marL="2057400" indent="-228600" eaLnBrk="0" hangingPunct="0">
                        <a:lnSpc>
                          <a:spcPts val="2813"/>
                        </a:lnSpc>
                        <a:defRPr sz="1600">
                          <a:solidFill>
                            <a:schemeClr val="tx1"/>
                          </a:solidFill>
                          <a:latin typeface="Futura Std Medium" charset="0"/>
                          <a:ea typeface="Futura Std Medium" charset="0"/>
                          <a:cs typeface="Futura Std Medium" charset="0"/>
                        </a:defRPr>
                      </a:lvl5pPr>
                      <a:lvl6pPr marL="2514600" indent="-228600" eaLnBrk="0" fontAlgn="base" hangingPunct="0">
                        <a:lnSpc>
                          <a:spcPts val="28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Futura Std Medium" charset="0"/>
                          <a:ea typeface="Futura Std Medium" charset="0"/>
                          <a:cs typeface="Futura Std Medium" charset="0"/>
                        </a:defRPr>
                      </a:lvl6pPr>
                      <a:lvl7pPr marL="2971800" indent="-228600" eaLnBrk="0" fontAlgn="base" hangingPunct="0">
                        <a:lnSpc>
                          <a:spcPts val="28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Futura Std Medium" charset="0"/>
                          <a:ea typeface="Futura Std Medium" charset="0"/>
                          <a:cs typeface="Futura Std Medium" charset="0"/>
                        </a:defRPr>
                      </a:lvl7pPr>
                      <a:lvl8pPr marL="3429000" indent="-228600" eaLnBrk="0" fontAlgn="base" hangingPunct="0">
                        <a:lnSpc>
                          <a:spcPts val="28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Futura Std Medium" charset="0"/>
                          <a:ea typeface="Futura Std Medium" charset="0"/>
                          <a:cs typeface="Futura Std Medium" charset="0"/>
                        </a:defRPr>
                      </a:lvl8pPr>
                      <a:lvl9pPr marL="3886200" indent="-228600" eaLnBrk="0" fontAlgn="base" hangingPunct="0">
                        <a:lnSpc>
                          <a:spcPts val="28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Futura Std Medium" charset="0"/>
                          <a:ea typeface="Futura Std Medium" charset="0"/>
                          <a:cs typeface="Futura Std Medium" charset="0"/>
                        </a:defRPr>
                      </a:lvl9pPr>
                    </a:lstStyle>
                    <a:p>
                      <a:pPr marL="190500" marR="0" lvl="0" indent="-1905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Fixates eyes</a:t>
                      </a:r>
                      <a:endParaRPr kumimoji="0" lang="en-US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 w="12700" cap="flat" cmpd="sng" algn="ctr">
                      <a:solidFill>
                        <a:srgbClr val="649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49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9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0F5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lnSpc>
                          <a:spcPts val="2813"/>
                        </a:lnSpc>
                        <a:defRPr sz="1600">
                          <a:solidFill>
                            <a:schemeClr val="tx1"/>
                          </a:solidFill>
                          <a:latin typeface="Futura Std Medium" charset="0"/>
                          <a:ea typeface="ＭＳ Ｐゴシック" charset="-128"/>
                          <a:cs typeface="Futura Std Medium" charset="0"/>
                        </a:defRPr>
                      </a:lvl1pPr>
                      <a:lvl2pPr marL="742950" indent="-285750" eaLnBrk="0" hangingPunct="0">
                        <a:lnSpc>
                          <a:spcPts val="2813"/>
                        </a:lnSpc>
                        <a:defRPr sz="1600">
                          <a:solidFill>
                            <a:schemeClr val="tx1"/>
                          </a:solidFill>
                          <a:latin typeface="Futura Std Medium" charset="0"/>
                          <a:ea typeface="Futura Std Medium" charset="0"/>
                          <a:cs typeface="Futura Std Medium" charset="0"/>
                        </a:defRPr>
                      </a:lvl2pPr>
                      <a:lvl3pPr marL="1143000" indent="-228600" eaLnBrk="0" hangingPunct="0">
                        <a:lnSpc>
                          <a:spcPts val="2813"/>
                        </a:lnSpc>
                        <a:defRPr sz="1600">
                          <a:solidFill>
                            <a:schemeClr val="tx1"/>
                          </a:solidFill>
                          <a:latin typeface="Futura Std Medium" charset="0"/>
                          <a:ea typeface="Futura Std Medium" charset="0"/>
                          <a:cs typeface="Futura Std Medium" charset="0"/>
                        </a:defRPr>
                      </a:lvl3pPr>
                      <a:lvl4pPr marL="1600200" indent="-228600" eaLnBrk="0" hangingPunct="0">
                        <a:lnSpc>
                          <a:spcPts val="2813"/>
                        </a:lnSpc>
                        <a:defRPr sz="1600">
                          <a:solidFill>
                            <a:schemeClr val="tx1"/>
                          </a:solidFill>
                          <a:latin typeface="Futura Std Medium" charset="0"/>
                          <a:ea typeface="Futura Std Medium" charset="0"/>
                          <a:cs typeface="Futura Std Medium" charset="0"/>
                        </a:defRPr>
                      </a:lvl4pPr>
                      <a:lvl5pPr marL="2057400" indent="-228600" eaLnBrk="0" hangingPunct="0">
                        <a:lnSpc>
                          <a:spcPts val="2813"/>
                        </a:lnSpc>
                        <a:defRPr sz="1600">
                          <a:solidFill>
                            <a:schemeClr val="tx1"/>
                          </a:solidFill>
                          <a:latin typeface="Futura Std Medium" charset="0"/>
                          <a:ea typeface="Futura Std Medium" charset="0"/>
                          <a:cs typeface="Futura Std Medium" charset="0"/>
                        </a:defRPr>
                      </a:lvl5pPr>
                      <a:lvl6pPr marL="2514600" indent="-228600" eaLnBrk="0" fontAlgn="base" hangingPunct="0">
                        <a:lnSpc>
                          <a:spcPts val="28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Futura Std Medium" charset="0"/>
                          <a:ea typeface="Futura Std Medium" charset="0"/>
                          <a:cs typeface="Futura Std Medium" charset="0"/>
                        </a:defRPr>
                      </a:lvl6pPr>
                      <a:lvl7pPr marL="2971800" indent="-228600" eaLnBrk="0" fontAlgn="base" hangingPunct="0">
                        <a:lnSpc>
                          <a:spcPts val="28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Futura Std Medium" charset="0"/>
                          <a:ea typeface="Futura Std Medium" charset="0"/>
                          <a:cs typeface="Futura Std Medium" charset="0"/>
                        </a:defRPr>
                      </a:lvl7pPr>
                      <a:lvl8pPr marL="3429000" indent="-228600" eaLnBrk="0" fontAlgn="base" hangingPunct="0">
                        <a:lnSpc>
                          <a:spcPts val="28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Futura Std Medium" charset="0"/>
                          <a:ea typeface="Futura Std Medium" charset="0"/>
                          <a:cs typeface="Futura Std Medium" charset="0"/>
                        </a:defRPr>
                      </a:lvl8pPr>
                      <a:lvl9pPr marL="3886200" indent="-228600" eaLnBrk="0" fontAlgn="base" hangingPunct="0">
                        <a:lnSpc>
                          <a:spcPts val="28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Futura Std Medium" charset="0"/>
                          <a:ea typeface="Futura Std Medium" charset="0"/>
                          <a:cs typeface="Futura Std Medium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x-none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649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49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9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90500" indent="-190500" eaLnBrk="0" hangingPunct="0">
                        <a:lnSpc>
                          <a:spcPts val="2813"/>
                        </a:lnSpc>
                        <a:defRPr sz="1600">
                          <a:solidFill>
                            <a:schemeClr val="tx1"/>
                          </a:solidFill>
                          <a:latin typeface="Futura Std Medium" charset="0"/>
                          <a:ea typeface="ＭＳ Ｐゴシック" charset="-128"/>
                          <a:cs typeface="Futura Std Medium" charset="0"/>
                        </a:defRPr>
                      </a:lvl1pPr>
                      <a:lvl2pPr marL="742950" indent="-285750" eaLnBrk="0" hangingPunct="0">
                        <a:lnSpc>
                          <a:spcPts val="2813"/>
                        </a:lnSpc>
                        <a:defRPr sz="1600">
                          <a:solidFill>
                            <a:schemeClr val="tx1"/>
                          </a:solidFill>
                          <a:latin typeface="Futura Std Medium" charset="0"/>
                          <a:ea typeface="Futura Std Medium" charset="0"/>
                          <a:cs typeface="Futura Std Medium" charset="0"/>
                        </a:defRPr>
                      </a:lvl2pPr>
                      <a:lvl3pPr marL="1143000" indent="-228600" eaLnBrk="0" hangingPunct="0">
                        <a:lnSpc>
                          <a:spcPts val="2813"/>
                        </a:lnSpc>
                        <a:defRPr sz="1600">
                          <a:solidFill>
                            <a:schemeClr val="tx1"/>
                          </a:solidFill>
                          <a:latin typeface="Futura Std Medium" charset="0"/>
                          <a:ea typeface="Futura Std Medium" charset="0"/>
                          <a:cs typeface="Futura Std Medium" charset="0"/>
                        </a:defRPr>
                      </a:lvl3pPr>
                      <a:lvl4pPr marL="1600200" indent="-228600" eaLnBrk="0" hangingPunct="0">
                        <a:lnSpc>
                          <a:spcPts val="2813"/>
                        </a:lnSpc>
                        <a:defRPr sz="1600">
                          <a:solidFill>
                            <a:schemeClr val="tx1"/>
                          </a:solidFill>
                          <a:latin typeface="Futura Std Medium" charset="0"/>
                          <a:ea typeface="Futura Std Medium" charset="0"/>
                          <a:cs typeface="Futura Std Medium" charset="0"/>
                        </a:defRPr>
                      </a:lvl4pPr>
                      <a:lvl5pPr marL="2057400" indent="-228600" eaLnBrk="0" hangingPunct="0">
                        <a:lnSpc>
                          <a:spcPts val="2813"/>
                        </a:lnSpc>
                        <a:defRPr sz="1600">
                          <a:solidFill>
                            <a:schemeClr val="tx1"/>
                          </a:solidFill>
                          <a:latin typeface="Futura Std Medium" charset="0"/>
                          <a:ea typeface="Futura Std Medium" charset="0"/>
                          <a:cs typeface="Futura Std Medium" charset="0"/>
                        </a:defRPr>
                      </a:lvl5pPr>
                      <a:lvl6pPr marL="2514600" indent="-228600" eaLnBrk="0" fontAlgn="base" hangingPunct="0">
                        <a:lnSpc>
                          <a:spcPts val="28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Futura Std Medium" charset="0"/>
                          <a:ea typeface="Futura Std Medium" charset="0"/>
                          <a:cs typeface="Futura Std Medium" charset="0"/>
                        </a:defRPr>
                      </a:lvl6pPr>
                      <a:lvl7pPr marL="2971800" indent="-228600" eaLnBrk="0" fontAlgn="base" hangingPunct="0">
                        <a:lnSpc>
                          <a:spcPts val="28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Futura Std Medium" charset="0"/>
                          <a:ea typeface="Futura Std Medium" charset="0"/>
                          <a:cs typeface="Futura Std Medium" charset="0"/>
                        </a:defRPr>
                      </a:lvl7pPr>
                      <a:lvl8pPr marL="3429000" indent="-228600" eaLnBrk="0" fontAlgn="base" hangingPunct="0">
                        <a:lnSpc>
                          <a:spcPts val="28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Futura Std Medium" charset="0"/>
                          <a:ea typeface="Futura Std Medium" charset="0"/>
                          <a:cs typeface="Futura Std Medium" charset="0"/>
                        </a:defRPr>
                      </a:lvl8pPr>
                      <a:lvl9pPr marL="3886200" indent="-228600" eaLnBrk="0" fontAlgn="base" hangingPunct="0">
                        <a:lnSpc>
                          <a:spcPts val="28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Futura Std Medium" charset="0"/>
                          <a:ea typeface="Futura Std Medium" charset="0"/>
                          <a:cs typeface="Futura Std Medium" charset="0"/>
                        </a:defRPr>
                      </a:lvl9pPr>
                    </a:lstStyle>
                    <a:p>
                      <a:pPr marL="190500" marR="0" lvl="0" indent="-1905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Reacts to speech</a:t>
                      </a:r>
                      <a:endParaRPr kumimoji="0" lang="en-US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 w="12700" cap="flat" cmpd="sng" algn="ctr">
                      <a:solidFill>
                        <a:srgbClr val="649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49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9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lnSpc>
                          <a:spcPts val="2813"/>
                        </a:lnSpc>
                        <a:defRPr sz="1600">
                          <a:solidFill>
                            <a:schemeClr val="tx1"/>
                          </a:solidFill>
                          <a:latin typeface="Futura Std Medium" charset="0"/>
                          <a:ea typeface="ＭＳ Ｐゴシック" charset="-128"/>
                          <a:cs typeface="Futura Std Medium" charset="0"/>
                        </a:defRPr>
                      </a:lvl1pPr>
                      <a:lvl2pPr marL="742950" indent="-285750" eaLnBrk="0" hangingPunct="0">
                        <a:lnSpc>
                          <a:spcPts val="2813"/>
                        </a:lnSpc>
                        <a:defRPr sz="1600">
                          <a:solidFill>
                            <a:schemeClr val="tx1"/>
                          </a:solidFill>
                          <a:latin typeface="Futura Std Medium" charset="0"/>
                          <a:ea typeface="Futura Std Medium" charset="0"/>
                          <a:cs typeface="Futura Std Medium" charset="0"/>
                        </a:defRPr>
                      </a:lvl2pPr>
                      <a:lvl3pPr marL="1143000" indent="-228600" eaLnBrk="0" hangingPunct="0">
                        <a:lnSpc>
                          <a:spcPts val="2813"/>
                        </a:lnSpc>
                        <a:defRPr sz="1600">
                          <a:solidFill>
                            <a:schemeClr val="tx1"/>
                          </a:solidFill>
                          <a:latin typeface="Futura Std Medium" charset="0"/>
                          <a:ea typeface="Futura Std Medium" charset="0"/>
                          <a:cs typeface="Futura Std Medium" charset="0"/>
                        </a:defRPr>
                      </a:lvl3pPr>
                      <a:lvl4pPr marL="1600200" indent="-228600" eaLnBrk="0" hangingPunct="0">
                        <a:lnSpc>
                          <a:spcPts val="2813"/>
                        </a:lnSpc>
                        <a:defRPr sz="1600">
                          <a:solidFill>
                            <a:schemeClr val="tx1"/>
                          </a:solidFill>
                          <a:latin typeface="Futura Std Medium" charset="0"/>
                          <a:ea typeface="Futura Std Medium" charset="0"/>
                          <a:cs typeface="Futura Std Medium" charset="0"/>
                        </a:defRPr>
                      </a:lvl4pPr>
                      <a:lvl5pPr marL="2057400" indent="-228600" eaLnBrk="0" hangingPunct="0">
                        <a:lnSpc>
                          <a:spcPts val="2813"/>
                        </a:lnSpc>
                        <a:defRPr sz="1600">
                          <a:solidFill>
                            <a:schemeClr val="tx1"/>
                          </a:solidFill>
                          <a:latin typeface="Futura Std Medium" charset="0"/>
                          <a:ea typeface="Futura Std Medium" charset="0"/>
                          <a:cs typeface="Futura Std Medium" charset="0"/>
                        </a:defRPr>
                      </a:lvl5pPr>
                      <a:lvl6pPr marL="2514600" indent="-228600" eaLnBrk="0" fontAlgn="base" hangingPunct="0">
                        <a:lnSpc>
                          <a:spcPts val="28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Futura Std Medium" charset="0"/>
                          <a:ea typeface="Futura Std Medium" charset="0"/>
                          <a:cs typeface="Futura Std Medium" charset="0"/>
                        </a:defRPr>
                      </a:lvl6pPr>
                      <a:lvl7pPr marL="2971800" indent="-228600" eaLnBrk="0" fontAlgn="base" hangingPunct="0">
                        <a:lnSpc>
                          <a:spcPts val="28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Futura Std Medium" charset="0"/>
                          <a:ea typeface="Futura Std Medium" charset="0"/>
                          <a:cs typeface="Futura Std Medium" charset="0"/>
                        </a:defRPr>
                      </a:lvl7pPr>
                      <a:lvl8pPr marL="3429000" indent="-228600" eaLnBrk="0" fontAlgn="base" hangingPunct="0">
                        <a:lnSpc>
                          <a:spcPts val="28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Futura Std Medium" charset="0"/>
                          <a:ea typeface="Futura Std Medium" charset="0"/>
                          <a:cs typeface="Futura Std Medium" charset="0"/>
                        </a:defRPr>
                      </a:lvl8pPr>
                      <a:lvl9pPr marL="3886200" indent="-228600" eaLnBrk="0" fontAlgn="base" hangingPunct="0">
                        <a:lnSpc>
                          <a:spcPts val="28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Futura Std Medium" charset="0"/>
                          <a:ea typeface="Futura Std Medium" charset="0"/>
                          <a:cs typeface="Futura Std Medium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x-none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649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49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9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0F5"/>
                    </a:solidFill>
                  </a:tcPr>
                </a:tc>
                <a:tc>
                  <a:txBody>
                    <a:bodyPr/>
                    <a:lstStyle>
                      <a:lvl1pPr marL="190500" indent="-190500" eaLnBrk="0" hangingPunct="0">
                        <a:lnSpc>
                          <a:spcPts val="2813"/>
                        </a:lnSpc>
                        <a:defRPr sz="1600">
                          <a:solidFill>
                            <a:schemeClr val="tx1"/>
                          </a:solidFill>
                          <a:latin typeface="Futura Std Medium" charset="0"/>
                          <a:ea typeface="ＭＳ Ｐゴシック" charset="-128"/>
                          <a:cs typeface="Futura Std Medium" charset="0"/>
                        </a:defRPr>
                      </a:lvl1pPr>
                      <a:lvl2pPr marL="742950" indent="-285750" eaLnBrk="0" hangingPunct="0">
                        <a:lnSpc>
                          <a:spcPts val="2813"/>
                        </a:lnSpc>
                        <a:defRPr sz="1600">
                          <a:solidFill>
                            <a:schemeClr val="tx1"/>
                          </a:solidFill>
                          <a:latin typeface="Futura Std Medium" charset="0"/>
                          <a:ea typeface="Futura Std Medium" charset="0"/>
                          <a:cs typeface="Futura Std Medium" charset="0"/>
                        </a:defRPr>
                      </a:lvl2pPr>
                      <a:lvl3pPr marL="1143000" indent="-228600" eaLnBrk="0" hangingPunct="0">
                        <a:lnSpc>
                          <a:spcPts val="2813"/>
                        </a:lnSpc>
                        <a:defRPr sz="1600">
                          <a:solidFill>
                            <a:schemeClr val="tx1"/>
                          </a:solidFill>
                          <a:latin typeface="Futura Std Medium" charset="0"/>
                          <a:ea typeface="Futura Std Medium" charset="0"/>
                          <a:cs typeface="Futura Std Medium" charset="0"/>
                        </a:defRPr>
                      </a:lvl3pPr>
                      <a:lvl4pPr marL="1600200" indent="-228600" eaLnBrk="0" hangingPunct="0">
                        <a:lnSpc>
                          <a:spcPts val="2813"/>
                        </a:lnSpc>
                        <a:defRPr sz="1600">
                          <a:solidFill>
                            <a:schemeClr val="tx1"/>
                          </a:solidFill>
                          <a:latin typeface="Futura Std Medium" charset="0"/>
                          <a:ea typeface="Futura Std Medium" charset="0"/>
                          <a:cs typeface="Futura Std Medium" charset="0"/>
                        </a:defRPr>
                      </a:lvl4pPr>
                      <a:lvl5pPr marL="2057400" indent="-228600" eaLnBrk="0" hangingPunct="0">
                        <a:lnSpc>
                          <a:spcPts val="2813"/>
                        </a:lnSpc>
                        <a:defRPr sz="1600">
                          <a:solidFill>
                            <a:schemeClr val="tx1"/>
                          </a:solidFill>
                          <a:latin typeface="Futura Std Medium" charset="0"/>
                          <a:ea typeface="Futura Std Medium" charset="0"/>
                          <a:cs typeface="Futura Std Medium" charset="0"/>
                        </a:defRPr>
                      </a:lvl5pPr>
                      <a:lvl6pPr marL="2514600" indent="-228600" eaLnBrk="0" fontAlgn="base" hangingPunct="0">
                        <a:lnSpc>
                          <a:spcPts val="28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Futura Std Medium" charset="0"/>
                          <a:ea typeface="Futura Std Medium" charset="0"/>
                          <a:cs typeface="Futura Std Medium" charset="0"/>
                        </a:defRPr>
                      </a:lvl6pPr>
                      <a:lvl7pPr marL="2971800" indent="-228600" eaLnBrk="0" fontAlgn="base" hangingPunct="0">
                        <a:lnSpc>
                          <a:spcPts val="28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Futura Std Medium" charset="0"/>
                          <a:ea typeface="Futura Std Medium" charset="0"/>
                          <a:cs typeface="Futura Std Medium" charset="0"/>
                        </a:defRPr>
                      </a:lvl7pPr>
                      <a:lvl8pPr marL="3429000" indent="-228600" eaLnBrk="0" fontAlgn="base" hangingPunct="0">
                        <a:lnSpc>
                          <a:spcPts val="28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Futura Std Medium" charset="0"/>
                          <a:ea typeface="Futura Std Medium" charset="0"/>
                          <a:cs typeface="Futura Std Medium" charset="0"/>
                        </a:defRPr>
                      </a:lvl8pPr>
                      <a:lvl9pPr marL="3886200" indent="-228600" eaLnBrk="0" fontAlgn="base" hangingPunct="0">
                        <a:lnSpc>
                          <a:spcPts val="28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Futura Std Medium" charset="0"/>
                          <a:ea typeface="Futura Std Medium" charset="0"/>
                          <a:cs typeface="Futura Std Medium" charset="0"/>
                        </a:defRPr>
                      </a:lvl9pPr>
                    </a:lstStyle>
                    <a:p>
                      <a:pPr marL="190500" marR="0" lvl="0" indent="-1905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Moves both arms as much</a:t>
                      </a:r>
                      <a:endParaRPr kumimoji="0" lang="en-US" altLang="x-non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 w="12700" cap="flat" cmpd="sng" algn="ctr">
                      <a:solidFill>
                        <a:srgbClr val="649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49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9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0F5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lnSpc>
                          <a:spcPts val="2813"/>
                        </a:lnSpc>
                        <a:defRPr sz="1600">
                          <a:solidFill>
                            <a:schemeClr val="tx1"/>
                          </a:solidFill>
                          <a:latin typeface="Futura Std Medium" charset="0"/>
                          <a:ea typeface="ＭＳ Ｐゴシック" charset="-128"/>
                          <a:cs typeface="Futura Std Medium" charset="0"/>
                        </a:defRPr>
                      </a:lvl1pPr>
                      <a:lvl2pPr marL="742950" indent="-285750" eaLnBrk="0" hangingPunct="0">
                        <a:lnSpc>
                          <a:spcPts val="2813"/>
                        </a:lnSpc>
                        <a:defRPr sz="1600">
                          <a:solidFill>
                            <a:schemeClr val="tx1"/>
                          </a:solidFill>
                          <a:latin typeface="Futura Std Medium" charset="0"/>
                          <a:ea typeface="Futura Std Medium" charset="0"/>
                          <a:cs typeface="Futura Std Medium" charset="0"/>
                        </a:defRPr>
                      </a:lvl2pPr>
                      <a:lvl3pPr marL="1143000" indent="-228600" eaLnBrk="0" hangingPunct="0">
                        <a:lnSpc>
                          <a:spcPts val="2813"/>
                        </a:lnSpc>
                        <a:defRPr sz="1600">
                          <a:solidFill>
                            <a:schemeClr val="tx1"/>
                          </a:solidFill>
                          <a:latin typeface="Futura Std Medium" charset="0"/>
                          <a:ea typeface="Futura Std Medium" charset="0"/>
                          <a:cs typeface="Futura Std Medium" charset="0"/>
                        </a:defRPr>
                      </a:lvl3pPr>
                      <a:lvl4pPr marL="1600200" indent="-228600" eaLnBrk="0" hangingPunct="0">
                        <a:lnSpc>
                          <a:spcPts val="2813"/>
                        </a:lnSpc>
                        <a:defRPr sz="1600">
                          <a:solidFill>
                            <a:schemeClr val="tx1"/>
                          </a:solidFill>
                          <a:latin typeface="Futura Std Medium" charset="0"/>
                          <a:ea typeface="Futura Std Medium" charset="0"/>
                          <a:cs typeface="Futura Std Medium" charset="0"/>
                        </a:defRPr>
                      </a:lvl4pPr>
                      <a:lvl5pPr marL="2057400" indent="-228600" eaLnBrk="0" hangingPunct="0">
                        <a:lnSpc>
                          <a:spcPts val="2813"/>
                        </a:lnSpc>
                        <a:defRPr sz="1600">
                          <a:solidFill>
                            <a:schemeClr val="tx1"/>
                          </a:solidFill>
                          <a:latin typeface="Futura Std Medium" charset="0"/>
                          <a:ea typeface="Futura Std Medium" charset="0"/>
                          <a:cs typeface="Futura Std Medium" charset="0"/>
                        </a:defRPr>
                      </a:lvl5pPr>
                      <a:lvl6pPr marL="2514600" indent="-228600" eaLnBrk="0" fontAlgn="base" hangingPunct="0">
                        <a:lnSpc>
                          <a:spcPts val="28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Futura Std Medium" charset="0"/>
                          <a:ea typeface="Futura Std Medium" charset="0"/>
                          <a:cs typeface="Futura Std Medium" charset="0"/>
                        </a:defRPr>
                      </a:lvl6pPr>
                      <a:lvl7pPr marL="2971800" indent="-228600" eaLnBrk="0" fontAlgn="base" hangingPunct="0">
                        <a:lnSpc>
                          <a:spcPts val="28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Futura Std Medium" charset="0"/>
                          <a:ea typeface="Futura Std Medium" charset="0"/>
                          <a:cs typeface="Futura Std Medium" charset="0"/>
                        </a:defRPr>
                      </a:lvl7pPr>
                      <a:lvl8pPr marL="3429000" indent="-228600" eaLnBrk="0" fontAlgn="base" hangingPunct="0">
                        <a:lnSpc>
                          <a:spcPts val="28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Futura Std Medium" charset="0"/>
                          <a:ea typeface="Futura Std Medium" charset="0"/>
                          <a:cs typeface="Futura Std Medium" charset="0"/>
                        </a:defRPr>
                      </a:lvl8pPr>
                      <a:lvl9pPr marL="3886200" indent="-228600" eaLnBrk="0" fontAlgn="base" hangingPunct="0">
                        <a:lnSpc>
                          <a:spcPts val="28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Futura Std Medium" charset="0"/>
                          <a:ea typeface="Futura Std Medium" charset="0"/>
                          <a:cs typeface="Futura Std Medium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x-none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649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49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9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90500" indent="-190500" eaLnBrk="0" hangingPunct="0">
                        <a:lnSpc>
                          <a:spcPts val="2813"/>
                        </a:lnSpc>
                        <a:defRPr sz="1600">
                          <a:solidFill>
                            <a:schemeClr val="tx1"/>
                          </a:solidFill>
                          <a:latin typeface="Futura Std Medium" charset="0"/>
                          <a:ea typeface="ＭＳ Ｐゴシック" charset="-128"/>
                          <a:cs typeface="Futura Std Medium" charset="0"/>
                        </a:defRPr>
                      </a:lvl1pPr>
                      <a:lvl2pPr marL="742950" indent="-285750" eaLnBrk="0" hangingPunct="0">
                        <a:lnSpc>
                          <a:spcPts val="2813"/>
                        </a:lnSpc>
                        <a:defRPr sz="1600">
                          <a:solidFill>
                            <a:schemeClr val="tx1"/>
                          </a:solidFill>
                          <a:latin typeface="Futura Std Medium" charset="0"/>
                          <a:ea typeface="Futura Std Medium" charset="0"/>
                          <a:cs typeface="Futura Std Medium" charset="0"/>
                        </a:defRPr>
                      </a:lvl2pPr>
                      <a:lvl3pPr marL="1143000" indent="-228600" eaLnBrk="0" hangingPunct="0">
                        <a:lnSpc>
                          <a:spcPts val="2813"/>
                        </a:lnSpc>
                        <a:defRPr sz="1600">
                          <a:solidFill>
                            <a:schemeClr val="tx1"/>
                          </a:solidFill>
                          <a:latin typeface="Futura Std Medium" charset="0"/>
                          <a:ea typeface="Futura Std Medium" charset="0"/>
                          <a:cs typeface="Futura Std Medium" charset="0"/>
                        </a:defRPr>
                      </a:lvl3pPr>
                      <a:lvl4pPr marL="1600200" indent="-228600" eaLnBrk="0" hangingPunct="0">
                        <a:lnSpc>
                          <a:spcPts val="2813"/>
                        </a:lnSpc>
                        <a:defRPr sz="1600">
                          <a:solidFill>
                            <a:schemeClr val="tx1"/>
                          </a:solidFill>
                          <a:latin typeface="Futura Std Medium" charset="0"/>
                          <a:ea typeface="Futura Std Medium" charset="0"/>
                          <a:cs typeface="Futura Std Medium" charset="0"/>
                        </a:defRPr>
                      </a:lvl4pPr>
                      <a:lvl5pPr marL="2057400" indent="-228600" eaLnBrk="0" hangingPunct="0">
                        <a:lnSpc>
                          <a:spcPts val="2813"/>
                        </a:lnSpc>
                        <a:defRPr sz="1600">
                          <a:solidFill>
                            <a:schemeClr val="tx1"/>
                          </a:solidFill>
                          <a:latin typeface="Futura Std Medium" charset="0"/>
                          <a:ea typeface="Futura Std Medium" charset="0"/>
                          <a:cs typeface="Futura Std Medium" charset="0"/>
                        </a:defRPr>
                      </a:lvl5pPr>
                      <a:lvl6pPr marL="2514600" indent="-228600" eaLnBrk="0" fontAlgn="base" hangingPunct="0">
                        <a:lnSpc>
                          <a:spcPts val="28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Futura Std Medium" charset="0"/>
                          <a:ea typeface="Futura Std Medium" charset="0"/>
                          <a:cs typeface="Futura Std Medium" charset="0"/>
                        </a:defRPr>
                      </a:lvl6pPr>
                      <a:lvl7pPr marL="2971800" indent="-228600" eaLnBrk="0" fontAlgn="base" hangingPunct="0">
                        <a:lnSpc>
                          <a:spcPts val="28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Futura Std Medium" charset="0"/>
                          <a:ea typeface="Futura Std Medium" charset="0"/>
                          <a:cs typeface="Futura Std Medium" charset="0"/>
                        </a:defRPr>
                      </a:lvl7pPr>
                      <a:lvl8pPr marL="3429000" indent="-228600" eaLnBrk="0" fontAlgn="base" hangingPunct="0">
                        <a:lnSpc>
                          <a:spcPts val="28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Futura Std Medium" charset="0"/>
                          <a:ea typeface="Futura Std Medium" charset="0"/>
                          <a:cs typeface="Futura Std Medium" charset="0"/>
                        </a:defRPr>
                      </a:lvl8pPr>
                      <a:lvl9pPr marL="3886200" indent="-228600" eaLnBrk="0" fontAlgn="base" hangingPunct="0">
                        <a:lnSpc>
                          <a:spcPts val="28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Futura Std Medium" charset="0"/>
                          <a:ea typeface="Futura Std Medium" charset="0"/>
                          <a:cs typeface="Futura Std Medium" charset="0"/>
                        </a:defRPr>
                      </a:lvl9pPr>
                    </a:lstStyle>
                    <a:p>
                      <a:pPr marL="190500" marR="0" lvl="0" indent="-1905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Moves both legs as much</a:t>
                      </a:r>
                      <a:endParaRPr kumimoji="0" lang="en-US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 w="12700" cap="flat" cmpd="sng" algn="ctr">
                      <a:solidFill>
                        <a:srgbClr val="649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49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9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lnSpc>
                          <a:spcPts val="2813"/>
                        </a:lnSpc>
                        <a:defRPr sz="1600">
                          <a:solidFill>
                            <a:schemeClr val="tx1"/>
                          </a:solidFill>
                          <a:latin typeface="Futura Std Medium" charset="0"/>
                          <a:ea typeface="ＭＳ Ｐゴシック" charset="-128"/>
                          <a:cs typeface="Futura Std Medium" charset="0"/>
                        </a:defRPr>
                      </a:lvl1pPr>
                      <a:lvl2pPr marL="742950" indent="-285750" eaLnBrk="0" hangingPunct="0">
                        <a:lnSpc>
                          <a:spcPts val="2813"/>
                        </a:lnSpc>
                        <a:defRPr sz="1600">
                          <a:solidFill>
                            <a:schemeClr val="tx1"/>
                          </a:solidFill>
                          <a:latin typeface="Futura Std Medium" charset="0"/>
                          <a:ea typeface="Futura Std Medium" charset="0"/>
                          <a:cs typeface="Futura Std Medium" charset="0"/>
                        </a:defRPr>
                      </a:lvl2pPr>
                      <a:lvl3pPr marL="1143000" indent="-228600" eaLnBrk="0" hangingPunct="0">
                        <a:lnSpc>
                          <a:spcPts val="2813"/>
                        </a:lnSpc>
                        <a:defRPr sz="1600">
                          <a:solidFill>
                            <a:schemeClr val="tx1"/>
                          </a:solidFill>
                          <a:latin typeface="Futura Std Medium" charset="0"/>
                          <a:ea typeface="Futura Std Medium" charset="0"/>
                          <a:cs typeface="Futura Std Medium" charset="0"/>
                        </a:defRPr>
                      </a:lvl3pPr>
                      <a:lvl4pPr marL="1600200" indent="-228600" eaLnBrk="0" hangingPunct="0">
                        <a:lnSpc>
                          <a:spcPts val="2813"/>
                        </a:lnSpc>
                        <a:defRPr sz="1600">
                          <a:solidFill>
                            <a:schemeClr val="tx1"/>
                          </a:solidFill>
                          <a:latin typeface="Futura Std Medium" charset="0"/>
                          <a:ea typeface="Futura Std Medium" charset="0"/>
                          <a:cs typeface="Futura Std Medium" charset="0"/>
                        </a:defRPr>
                      </a:lvl4pPr>
                      <a:lvl5pPr marL="2057400" indent="-228600" eaLnBrk="0" hangingPunct="0">
                        <a:lnSpc>
                          <a:spcPts val="2813"/>
                        </a:lnSpc>
                        <a:defRPr sz="1600">
                          <a:solidFill>
                            <a:schemeClr val="tx1"/>
                          </a:solidFill>
                          <a:latin typeface="Futura Std Medium" charset="0"/>
                          <a:ea typeface="Futura Std Medium" charset="0"/>
                          <a:cs typeface="Futura Std Medium" charset="0"/>
                        </a:defRPr>
                      </a:lvl5pPr>
                      <a:lvl6pPr marL="2514600" indent="-228600" eaLnBrk="0" fontAlgn="base" hangingPunct="0">
                        <a:lnSpc>
                          <a:spcPts val="28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Futura Std Medium" charset="0"/>
                          <a:ea typeface="Futura Std Medium" charset="0"/>
                          <a:cs typeface="Futura Std Medium" charset="0"/>
                        </a:defRPr>
                      </a:lvl6pPr>
                      <a:lvl7pPr marL="2971800" indent="-228600" eaLnBrk="0" fontAlgn="base" hangingPunct="0">
                        <a:lnSpc>
                          <a:spcPts val="28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Futura Std Medium" charset="0"/>
                          <a:ea typeface="Futura Std Medium" charset="0"/>
                          <a:cs typeface="Futura Std Medium" charset="0"/>
                        </a:defRPr>
                      </a:lvl7pPr>
                      <a:lvl8pPr marL="3429000" indent="-228600" eaLnBrk="0" fontAlgn="base" hangingPunct="0">
                        <a:lnSpc>
                          <a:spcPts val="28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Futura Std Medium" charset="0"/>
                          <a:ea typeface="Futura Std Medium" charset="0"/>
                          <a:cs typeface="Futura Std Medium" charset="0"/>
                        </a:defRPr>
                      </a:lvl8pPr>
                      <a:lvl9pPr marL="3886200" indent="-228600" eaLnBrk="0" fontAlgn="base" hangingPunct="0">
                        <a:lnSpc>
                          <a:spcPts val="28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Futura Std Medium" charset="0"/>
                          <a:ea typeface="Futura Std Medium" charset="0"/>
                          <a:cs typeface="Futura Std Medium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x-none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649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49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9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0F5"/>
                    </a:solidFill>
                  </a:tcPr>
                </a:tc>
                <a:tc>
                  <a:txBody>
                    <a:bodyPr/>
                    <a:lstStyle>
                      <a:lvl1pPr marL="190500" indent="-190500" eaLnBrk="0" hangingPunct="0">
                        <a:lnSpc>
                          <a:spcPts val="2813"/>
                        </a:lnSpc>
                        <a:defRPr sz="1600">
                          <a:solidFill>
                            <a:schemeClr val="tx1"/>
                          </a:solidFill>
                          <a:latin typeface="Futura Std Medium" charset="0"/>
                          <a:ea typeface="ＭＳ Ｐゴシック" charset="-128"/>
                          <a:cs typeface="Futura Std Medium" charset="0"/>
                        </a:defRPr>
                      </a:lvl1pPr>
                      <a:lvl2pPr marL="742950" indent="-285750" eaLnBrk="0" hangingPunct="0">
                        <a:lnSpc>
                          <a:spcPts val="2813"/>
                        </a:lnSpc>
                        <a:defRPr sz="1600">
                          <a:solidFill>
                            <a:schemeClr val="tx1"/>
                          </a:solidFill>
                          <a:latin typeface="Futura Std Medium" charset="0"/>
                          <a:ea typeface="Futura Std Medium" charset="0"/>
                          <a:cs typeface="Futura Std Medium" charset="0"/>
                        </a:defRPr>
                      </a:lvl2pPr>
                      <a:lvl3pPr marL="1143000" indent="-228600" eaLnBrk="0" hangingPunct="0">
                        <a:lnSpc>
                          <a:spcPts val="2813"/>
                        </a:lnSpc>
                        <a:defRPr sz="1600">
                          <a:solidFill>
                            <a:schemeClr val="tx1"/>
                          </a:solidFill>
                          <a:latin typeface="Futura Std Medium" charset="0"/>
                          <a:ea typeface="Futura Std Medium" charset="0"/>
                          <a:cs typeface="Futura Std Medium" charset="0"/>
                        </a:defRPr>
                      </a:lvl3pPr>
                      <a:lvl4pPr marL="1600200" indent="-228600" eaLnBrk="0" hangingPunct="0">
                        <a:lnSpc>
                          <a:spcPts val="2813"/>
                        </a:lnSpc>
                        <a:defRPr sz="1600">
                          <a:solidFill>
                            <a:schemeClr val="tx1"/>
                          </a:solidFill>
                          <a:latin typeface="Futura Std Medium" charset="0"/>
                          <a:ea typeface="Futura Std Medium" charset="0"/>
                          <a:cs typeface="Futura Std Medium" charset="0"/>
                        </a:defRPr>
                      </a:lvl4pPr>
                      <a:lvl5pPr marL="2057400" indent="-228600" eaLnBrk="0" hangingPunct="0">
                        <a:lnSpc>
                          <a:spcPts val="2813"/>
                        </a:lnSpc>
                        <a:defRPr sz="1600">
                          <a:solidFill>
                            <a:schemeClr val="tx1"/>
                          </a:solidFill>
                          <a:latin typeface="Futura Std Medium" charset="0"/>
                          <a:ea typeface="Futura Std Medium" charset="0"/>
                          <a:cs typeface="Futura Std Medium" charset="0"/>
                        </a:defRPr>
                      </a:lvl5pPr>
                      <a:lvl6pPr marL="2514600" indent="-228600" eaLnBrk="0" fontAlgn="base" hangingPunct="0">
                        <a:lnSpc>
                          <a:spcPts val="28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Futura Std Medium" charset="0"/>
                          <a:ea typeface="Futura Std Medium" charset="0"/>
                          <a:cs typeface="Futura Std Medium" charset="0"/>
                        </a:defRPr>
                      </a:lvl6pPr>
                      <a:lvl7pPr marL="2971800" indent="-228600" eaLnBrk="0" fontAlgn="base" hangingPunct="0">
                        <a:lnSpc>
                          <a:spcPts val="28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Futura Std Medium" charset="0"/>
                          <a:ea typeface="Futura Std Medium" charset="0"/>
                          <a:cs typeface="Futura Std Medium" charset="0"/>
                        </a:defRPr>
                      </a:lvl7pPr>
                      <a:lvl8pPr marL="3429000" indent="-228600" eaLnBrk="0" fontAlgn="base" hangingPunct="0">
                        <a:lnSpc>
                          <a:spcPts val="28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Futura Std Medium" charset="0"/>
                          <a:ea typeface="Futura Std Medium" charset="0"/>
                          <a:cs typeface="Futura Std Medium" charset="0"/>
                        </a:defRPr>
                      </a:lvl8pPr>
                      <a:lvl9pPr marL="3886200" indent="-228600" eaLnBrk="0" fontAlgn="base" hangingPunct="0">
                        <a:lnSpc>
                          <a:spcPts val="28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Futura Std Medium" charset="0"/>
                          <a:ea typeface="Futura Std Medium" charset="0"/>
                          <a:cs typeface="Futura Std Medium" charset="0"/>
                        </a:defRPr>
                      </a:lvl9pPr>
                    </a:lstStyle>
                    <a:p>
                      <a:pPr marL="190500" marR="0" lvl="0" indent="-1905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Lifts chin</a:t>
                      </a:r>
                      <a:endParaRPr kumimoji="0" lang="en-US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 w="12700" cap="flat" cmpd="sng" algn="ctr">
                      <a:solidFill>
                        <a:srgbClr val="649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49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9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0F5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lnSpc>
                          <a:spcPts val="2813"/>
                        </a:lnSpc>
                        <a:defRPr sz="1600">
                          <a:solidFill>
                            <a:schemeClr val="tx1"/>
                          </a:solidFill>
                          <a:latin typeface="Futura Std Medium" charset="0"/>
                          <a:ea typeface="ＭＳ Ｐゴシック" charset="-128"/>
                          <a:cs typeface="Futura Std Medium" charset="0"/>
                        </a:defRPr>
                      </a:lvl1pPr>
                      <a:lvl2pPr marL="742950" indent="-285750" eaLnBrk="0" hangingPunct="0">
                        <a:lnSpc>
                          <a:spcPts val="2813"/>
                        </a:lnSpc>
                        <a:defRPr sz="1600">
                          <a:solidFill>
                            <a:schemeClr val="tx1"/>
                          </a:solidFill>
                          <a:latin typeface="Futura Std Medium" charset="0"/>
                          <a:ea typeface="Futura Std Medium" charset="0"/>
                          <a:cs typeface="Futura Std Medium" charset="0"/>
                        </a:defRPr>
                      </a:lvl2pPr>
                      <a:lvl3pPr marL="1143000" indent="-228600" eaLnBrk="0" hangingPunct="0">
                        <a:lnSpc>
                          <a:spcPts val="2813"/>
                        </a:lnSpc>
                        <a:defRPr sz="1600">
                          <a:solidFill>
                            <a:schemeClr val="tx1"/>
                          </a:solidFill>
                          <a:latin typeface="Futura Std Medium" charset="0"/>
                          <a:ea typeface="Futura Std Medium" charset="0"/>
                          <a:cs typeface="Futura Std Medium" charset="0"/>
                        </a:defRPr>
                      </a:lvl3pPr>
                      <a:lvl4pPr marL="1600200" indent="-228600" eaLnBrk="0" hangingPunct="0">
                        <a:lnSpc>
                          <a:spcPts val="2813"/>
                        </a:lnSpc>
                        <a:defRPr sz="1600">
                          <a:solidFill>
                            <a:schemeClr val="tx1"/>
                          </a:solidFill>
                          <a:latin typeface="Futura Std Medium" charset="0"/>
                          <a:ea typeface="Futura Std Medium" charset="0"/>
                          <a:cs typeface="Futura Std Medium" charset="0"/>
                        </a:defRPr>
                      </a:lvl4pPr>
                      <a:lvl5pPr marL="2057400" indent="-228600" eaLnBrk="0" hangingPunct="0">
                        <a:lnSpc>
                          <a:spcPts val="2813"/>
                        </a:lnSpc>
                        <a:defRPr sz="1600">
                          <a:solidFill>
                            <a:schemeClr val="tx1"/>
                          </a:solidFill>
                          <a:latin typeface="Futura Std Medium" charset="0"/>
                          <a:ea typeface="Futura Std Medium" charset="0"/>
                          <a:cs typeface="Futura Std Medium" charset="0"/>
                        </a:defRPr>
                      </a:lvl5pPr>
                      <a:lvl6pPr marL="2514600" indent="-228600" eaLnBrk="0" fontAlgn="base" hangingPunct="0">
                        <a:lnSpc>
                          <a:spcPts val="28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Futura Std Medium" charset="0"/>
                          <a:ea typeface="Futura Std Medium" charset="0"/>
                          <a:cs typeface="Futura Std Medium" charset="0"/>
                        </a:defRPr>
                      </a:lvl6pPr>
                      <a:lvl7pPr marL="2971800" indent="-228600" eaLnBrk="0" fontAlgn="base" hangingPunct="0">
                        <a:lnSpc>
                          <a:spcPts val="28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Futura Std Medium" charset="0"/>
                          <a:ea typeface="Futura Std Medium" charset="0"/>
                          <a:cs typeface="Futura Std Medium" charset="0"/>
                        </a:defRPr>
                      </a:lvl7pPr>
                      <a:lvl8pPr marL="3429000" indent="-228600" eaLnBrk="0" fontAlgn="base" hangingPunct="0">
                        <a:lnSpc>
                          <a:spcPts val="28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Futura Std Medium" charset="0"/>
                          <a:ea typeface="Futura Std Medium" charset="0"/>
                          <a:cs typeface="Futura Std Medium" charset="0"/>
                        </a:defRPr>
                      </a:lvl8pPr>
                      <a:lvl9pPr marL="3886200" indent="-228600" eaLnBrk="0" fontAlgn="base" hangingPunct="0">
                        <a:lnSpc>
                          <a:spcPts val="28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Futura Std Medium" charset="0"/>
                          <a:ea typeface="Futura Std Medium" charset="0"/>
                          <a:cs typeface="Futura Std Medium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 weeks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649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49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9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90500" indent="-190500" eaLnBrk="0" hangingPunct="0">
                        <a:lnSpc>
                          <a:spcPts val="2813"/>
                        </a:lnSpc>
                        <a:defRPr sz="1600">
                          <a:solidFill>
                            <a:schemeClr val="tx1"/>
                          </a:solidFill>
                          <a:latin typeface="Futura Std Medium" charset="0"/>
                          <a:ea typeface="ＭＳ Ｐゴシック" charset="-128"/>
                          <a:cs typeface="Futura Std Medium" charset="0"/>
                        </a:defRPr>
                      </a:lvl1pPr>
                      <a:lvl2pPr marL="742950" indent="-285750" eaLnBrk="0" hangingPunct="0">
                        <a:lnSpc>
                          <a:spcPts val="2813"/>
                        </a:lnSpc>
                        <a:defRPr sz="1600">
                          <a:solidFill>
                            <a:schemeClr val="tx1"/>
                          </a:solidFill>
                          <a:latin typeface="Futura Std Medium" charset="0"/>
                          <a:ea typeface="Futura Std Medium" charset="0"/>
                          <a:cs typeface="Futura Std Medium" charset="0"/>
                        </a:defRPr>
                      </a:lvl2pPr>
                      <a:lvl3pPr marL="1143000" indent="-228600" eaLnBrk="0" hangingPunct="0">
                        <a:lnSpc>
                          <a:spcPts val="2813"/>
                        </a:lnSpc>
                        <a:defRPr sz="1600">
                          <a:solidFill>
                            <a:schemeClr val="tx1"/>
                          </a:solidFill>
                          <a:latin typeface="Futura Std Medium" charset="0"/>
                          <a:ea typeface="Futura Std Medium" charset="0"/>
                          <a:cs typeface="Futura Std Medium" charset="0"/>
                        </a:defRPr>
                      </a:lvl3pPr>
                      <a:lvl4pPr marL="1600200" indent="-228600" eaLnBrk="0" hangingPunct="0">
                        <a:lnSpc>
                          <a:spcPts val="2813"/>
                        </a:lnSpc>
                        <a:defRPr sz="1600">
                          <a:solidFill>
                            <a:schemeClr val="tx1"/>
                          </a:solidFill>
                          <a:latin typeface="Futura Std Medium" charset="0"/>
                          <a:ea typeface="Futura Std Medium" charset="0"/>
                          <a:cs typeface="Futura Std Medium" charset="0"/>
                        </a:defRPr>
                      </a:lvl4pPr>
                      <a:lvl5pPr marL="2057400" indent="-228600" eaLnBrk="0" hangingPunct="0">
                        <a:lnSpc>
                          <a:spcPts val="2813"/>
                        </a:lnSpc>
                        <a:defRPr sz="1600">
                          <a:solidFill>
                            <a:schemeClr val="tx1"/>
                          </a:solidFill>
                          <a:latin typeface="Futura Std Medium" charset="0"/>
                          <a:ea typeface="Futura Std Medium" charset="0"/>
                          <a:cs typeface="Futura Std Medium" charset="0"/>
                        </a:defRPr>
                      </a:lvl5pPr>
                      <a:lvl6pPr marL="2514600" indent="-228600" eaLnBrk="0" fontAlgn="base" hangingPunct="0">
                        <a:lnSpc>
                          <a:spcPts val="28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Futura Std Medium" charset="0"/>
                          <a:ea typeface="Futura Std Medium" charset="0"/>
                          <a:cs typeface="Futura Std Medium" charset="0"/>
                        </a:defRPr>
                      </a:lvl6pPr>
                      <a:lvl7pPr marL="2971800" indent="-228600" eaLnBrk="0" fontAlgn="base" hangingPunct="0">
                        <a:lnSpc>
                          <a:spcPts val="28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Futura Std Medium" charset="0"/>
                          <a:ea typeface="Futura Std Medium" charset="0"/>
                          <a:cs typeface="Futura Std Medium" charset="0"/>
                        </a:defRPr>
                      </a:lvl7pPr>
                      <a:lvl8pPr marL="3429000" indent="-228600" eaLnBrk="0" fontAlgn="base" hangingPunct="0">
                        <a:lnSpc>
                          <a:spcPts val="28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Futura Std Medium" charset="0"/>
                          <a:ea typeface="Futura Std Medium" charset="0"/>
                          <a:cs typeface="Futura Std Medium" charset="0"/>
                        </a:defRPr>
                      </a:lvl8pPr>
                      <a:lvl9pPr marL="3886200" indent="-228600" eaLnBrk="0" fontAlgn="base" hangingPunct="0">
                        <a:lnSpc>
                          <a:spcPts val="28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Futura Std Medium" charset="0"/>
                          <a:ea typeface="Futura Std Medium" charset="0"/>
                          <a:cs typeface="Futura Std Medium" charset="0"/>
                        </a:defRPr>
                      </a:lvl9pPr>
                    </a:lstStyle>
                    <a:p>
                      <a:pPr marL="190500" marR="0" lvl="0" indent="-1905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Smiles </a:t>
                      </a:r>
                      <a:r>
                        <a:rPr kumimoji="0" lang="en-US" altLang="x-non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in response</a:t>
                      </a:r>
                      <a:endParaRPr kumimoji="0" lang="en-US" altLang="x-non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 w="12700" cap="flat" cmpd="sng" algn="ctr">
                      <a:solidFill>
                        <a:srgbClr val="649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49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9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lnSpc>
                          <a:spcPts val="2813"/>
                        </a:lnSpc>
                        <a:defRPr sz="1600">
                          <a:solidFill>
                            <a:schemeClr val="tx1"/>
                          </a:solidFill>
                          <a:latin typeface="Futura Std Medium" charset="0"/>
                          <a:ea typeface="ＭＳ Ｐゴシック" charset="-128"/>
                          <a:cs typeface="Futura Std Medium" charset="0"/>
                        </a:defRPr>
                      </a:lvl1pPr>
                      <a:lvl2pPr marL="742950" indent="-285750" eaLnBrk="0" hangingPunct="0">
                        <a:lnSpc>
                          <a:spcPts val="2813"/>
                        </a:lnSpc>
                        <a:defRPr sz="1600">
                          <a:solidFill>
                            <a:schemeClr val="tx1"/>
                          </a:solidFill>
                          <a:latin typeface="Futura Std Medium" charset="0"/>
                          <a:ea typeface="Futura Std Medium" charset="0"/>
                          <a:cs typeface="Futura Std Medium" charset="0"/>
                        </a:defRPr>
                      </a:lvl2pPr>
                      <a:lvl3pPr marL="1143000" indent="-228600" eaLnBrk="0" hangingPunct="0">
                        <a:lnSpc>
                          <a:spcPts val="2813"/>
                        </a:lnSpc>
                        <a:defRPr sz="1600">
                          <a:solidFill>
                            <a:schemeClr val="tx1"/>
                          </a:solidFill>
                          <a:latin typeface="Futura Std Medium" charset="0"/>
                          <a:ea typeface="Futura Std Medium" charset="0"/>
                          <a:cs typeface="Futura Std Medium" charset="0"/>
                        </a:defRPr>
                      </a:lvl3pPr>
                      <a:lvl4pPr marL="1600200" indent="-228600" eaLnBrk="0" hangingPunct="0">
                        <a:lnSpc>
                          <a:spcPts val="2813"/>
                        </a:lnSpc>
                        <a:defRPr sz="1600">
                          <a:solidFill>
                            <a:schemeClr val="tx1"/>
                          </a:solidFill>
                          <a:latin typeface="Futura Std Medium" charset="0"/>
                          <a:ea typeface="Futura Std Medium" charset="0"/>
                          <a:cs typeface="Futura Std Medium" charset="0"/>
                        </a:defRPr>
                      </a:lvl4pPr>
                      <a:lvl5pPr marL="2057400" indent="-228600" eaLnBrk="0" hangingPunct="0">
                        <a:lnSpc>
                          <a:spcPts val="2813"/>
                        </a:lnSpc>
                        <a:defRPr sz="1600">
                          <a:solidFill>
                            <a:schemeClr val="tx1"/>
                          </a:solidFill>
                          <a:latin typeface="Futura Std Medium" charset="0"/>
                          <a:ea typeface="Futura Std Medium" charset="0"/>
                          <a:cs typeface="Futura Std Medium" charset="0"/>
                        </a:defRPr>
                      </a:lvl5pPr>
                      <a:lvl6pPr marL="2514600" indent="-228600" eaLnBrk="0" fontAlgn="base" hangingPunct="0">
                        <a:lnSpc>
                          <a:spcPts val="28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Futura Std Medium" charset="0"/>
                          <a:ea typeface="Futura Std Medium" charset="0"/>
                          <a:cs typeface="Futura Std Medium" charset="0"/>
                        </a:defRPr>
                      </a:lvl6pPr>
                      <a:lvl7pPr marL="2971800" indent="-228600" eaLnBrk="0" fontAlgn="base" hangingPunct="0">
                        <a:lnSpc>
                          <a:spcPts val="28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Futura Std Medium" charset="0"/>
                          <a:ea typeface="Futura Std Medium" charset="0"/>
                          <a:cs typeface="Futura Std Medium" charset="0"/>
                        </a:defRPr>
                      </a:lvl7pPr>
                      <a:lvl8pPr marL="3429000" indent="-228600" eaLnBrk="0" fontAlgn="base" hangingPunct="0">
                        <a:lnSpc>
                          <a:spcPts val="28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Futura Std Medium" charset="0"/>
                          <a:ea typeface="Futura Std Medium" charset="0"/>
                          <a:cs typeface="Futura Std Medium" charset="0"/>
                        </a:defRPr>
                      </a:lvl8pPr>
                      <a:lvl9pPr marL="3886200" indent="-228600" eaLnBrk="0" fontAlgn="base" hangingPunct="0">
                        <a:lnSpc>
                          <a:spcPts val="28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Futura Std Medium" charset="0"/>
                          <a:ea typeface="Futura Std Medium" charset="0"/>
                          <a:cs typeface="Futura Std Medium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x-none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649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49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9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0F5"/>
                    </a:solidFill>
                  </a:tcPr>
                </a:tc>
                <a:tc>
                  <a:txBody>
                    <a:bodyPr/>
                    <a:lstStyle>
                      <a:lvl1pPr marL="190500" indent="-190500" eaLnBrk="0" hangingPunct="0">
                        <a:lnSpc>
                          <a:spcPts val="2813"/>
                        </a:lnSpc>
                        <a:defRPr sz="1600">
                          <a:solidFill>
                            <a:schemeClr val="tx1"/>
                          </a:solidFill>
                          <a:latin typeface="Futura Std Medium" charset="0"/>
                          <a:ea typeface="ＭＳ Ｐゴシック" charset="-128"/>
                          <a:cs typeface="Futura Std Medium" charset="0"/>
                        </a:defRPr>
                      </a:lvl1pPr>
                      <a:lvl2pPr marL="742950" indent="-285750" eaLnBrk="0" hangingPunct="0">
                        <a:lnSpc>
                          <a:spcPts val="2813"/>
                        </a:lnSpc>
                        <a:defRPr sz="1600">
                          <a:solidFill>
                            <a:schemeClr val="tx1"/>
                          </a:solidFill>
                          <a:latin typeface="Futura Std Medium" charset="0"/>
                          <a:ea typeface="Futura Std Medium" charset="0"/>
                          <a:cs typeface="Futura Std Medium" charset="0"/>
                        </a:defRPr>
                      </a:lvl2pPr>
                      <a:lvl3pPr marL="1143000" indent="-228600" eaLnBrk="0" hangingPunct="0">
                        <a:lnSpc>
                          <a:spcPts val="2813"/>
                        </a:lnSpc>
                        <a:defRPr sz="1600">
                          <a:solidFill>
                            <a:schemeClr val="tx1"/>
                          </a:solidFill>
                          <a:latin typeface="Futura Std Medium" charset="0"/>
                          <a:ea typeface="Futura Std Medium" charset="0"/>
                          <a:cs typeface="Futura Std Medium" charset="0"/>
                        </a:defRPr>
                      </a:lvl3pPr>
                      <a:lvl4pPr marL="1600200" indent="-228600" eaLnBrk="0" hangingPunct="0">
                        <a:lnSpc>
                          <a:spcPts val="2813"/>
                        </a:lnSpc>
                        <a:defRPr sz="1600">
                          <a:solidFill>
                            <a:schemeClr val="tx1"/>
                          </a:solidFill>
                          <a:latin typeface="Futura Std Medium" charset="0"/>
                          <a:ea typeface="Futura Std Medium" charset="0"/>
                          <a:cs typeface="Futura Std Medium" charset="0"/>
                        </a:defRPr>
                      </a:lvl4pPr>
                      <a:lvl5pPr marL="2057400" indent="-228600" eaLnBrk="0" hangingPunct="0">
                        <a:lnSpc>
                          <a:spcPts val="2813"/>
                        </a:lnSpc>
                        <a:defRPr sz="1600">
                          <a:solidFill>
                            <a:schemeClr val="tx1"/>
                          </a:solidFill>
                          <a:latin typeface="Futura Std Medium" charset="0"/>
                          <a:ea typeface="Futura Std Medium" charset="0"/>
                          <a:cs typeface="Futura Std Medium" charset="0"/>
                        </a:defRPr>
                      </a:lvl5pPr>
                      <a:lvl6pPr marL="2514600" indent="-228600" eaLnBrk="0" fontAlgn="base" hangingPunct="0">
                        <a:lnSpc>
                          <a:spcPts val="28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Futura Std Medium" charset="0"/>
                          <a:ea typeface="Futura Std Medium" charset="0"/>
                          <a:cs typeface="Futura Std Medium" charset="0"/>
                        </a:defRPr>
                      </a:lvl6pPr>
                      <a:lvl7pPr marL="2971800" indent="-228600" eaLnBrk="0" fontAlgn="base" hangingPunct="0">
                        <a:lnSpc>
                          <a:spcPts val="28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Futura Std Medium" charset="0"/>
                          <a:ea typeface="Futura Std Medium" charset="0"/>
                          <a:cs typeface="Futura Std Medium" charset="0"/>
                        </a:defRPr>
                      </a:lvl7pPr>
                      <a:lvl8pPr marL="3429000" indent="-228600" eaLnBrk="0" fontAlgn="base" hangingPunct="0">
                        <a:lnSpc>
                          <a:spcPts val="28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Futura Std Medium" charset="0"/>
                          <a:ea typeface="Futura Std Medium" charset="0"/>
                          <a:cs typeface="Futura Std Medium" charset="0"/>
                        </a:defRPr>
                      </a:lvl8pPr>
                      <a:lvl9pPr marL="3886200" indent="-228600" eaLnBrk="0" fontAlgn="base" hangingPunct="0">
                        <a:lnSpc>
                          <a:spcPts val="28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Futura Std Medium" charset="0"/>
                          <a:ea typeface="Futura Std Medium" charset="0"/>
                          <a:cs typeface="Futura Std Medium" charset="0"/>
                        </a:defRPr>
                      </a:lvl9pPr>
                    </a:lstStyle>
                    <a:p>
                      <a:pPr marL="190500" marR="0" lvl="0" indent="-1905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Follows with eyes and head</a:t>
                      </a:r>
                      <a:endParaRPr kumimoji="0" lang="en-US" altLang="x-non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 w="12700" cap="flat" cmpd="sng" algn="ctr">
                      <a:solidFill>
                        <a:srgbClr val="649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49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9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0F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>
                <a:cs typeface="+mj-cs"/>
              </a:rPr>
              <a:t>The ideal situation</a:t>
            </a:r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39231" y="1704975"/>
            <a:ext cx="7272338" cy="4181475"/>
          </a:xfrm>
        </p:spPr>
        <p:txBody>
          <a:bodyPr/>
          <a:lstStyle/>
          <a:p>
            <a:pPr marL="381000" indent="-381000">
              <a:buNone/>
              <a:defRPr/>
            </a:pPr>
            <a:r>
              <a:rPr lang="en-GB" dirty="0" smtClean="0">
                <a:cs typeface="+mn-cs"/>
              </a:rPr>
              <a:t>One unit for development: D-score</a:t>
            </a:r>
          </a:p>
          <a:p>
            <a:pPr marL="381000" indent="-381000">
              <a:defRPr/>
            </a:pPr>
            <a:endParaRPr lang="en-GB" dirty="0" smtClean="0">
              <a:cs typeface="+mn-cs"/>
            </a:endParaRPr>
          </a:p>
          <a:p>
            <a:pPr marL="381000" indent="-381000">
              <a:buNone/>
              <a:defRPr/>
            </a:pPr>
            <a:r>
              <a:rPr lang="en-GB" dirty="0" smtClean="0">
                <a:cs typeface="+mn-cs"/>
              </a:rPr>
              <a:t>Three desirable properties:</a:t>
            </a:r>
          </a:p>
          <a:p>
            <a:pPr marL="381000" indent="-381000">
              <a:buFontTx/>
              <a:buAutoNum type="arabicPeriod"/>
              <a:defRPr/>
            </a:pPr>
            <a:r>
              <a:rPr lang="en-GB" dirty="0">
                <a:cs typeface="+mn-cs"/>
              </a:rPr>
              <a:t>D</a:t>
            </a:r>
            <a:r>
              <a:rPr lang="en-GB" dirty="0" smtClean="0">
                <a:cs typeface="+mn-cs"/>
              </a:rPr>
              <a:t>ifference between two D-scores measured on the </a:t>
            </a:r>
            <a:r>
              <a:rPr lang="en-GB" b="1" dirty="0" smtClean="0">
                <a:cs typeface="+mn-cs"/>
              </a:rPr>
              <a:t>same child</a:t>
            </a:r>
            <a:r>
              <a:rPr lang="en-GB" dirty="0" smtClean="0">
                <a:cs typeface="+mn-cs"/>
              </a:rPr>
              <a:t> at </a:t>
            </a:r>
            <a:r>
              <a:rPr lang="en-GB" b="1" dirty="0" smtClean="0">
                <a:cs typeface="+mn-cs"/>
              </a:rPr>
              <a:t>different ages</a:t>
            </a:r>
            <a:r>
              <a:rPr lang="en-GB" dirty="0" smtClean="0">
                <a:cs typeface="+mn-cs"/>
              </a:rPr>
              <a:t> quantifies the amount of development during the interval</a:t>
            </a:r>
          </a:p>
          <a:p>
            <a:pPr marL="381000" indent="-381000">
              <a:buFontTx/>
              <a:buAutoNum type="arabicPeriod"/>
              <a:defRPr/>
            </a:pPr>
            <a:r>
              <a:rPr lang="en-GB" dirty="0">
                <a:cs typeface="+mn-cs"/>
              </a:rPr>
              <a:t>D</a:t>
            </a:r>
            <a:r>
              <a:rPr lang="en-GB" dirty="0" smtClean="0">
                <a:cs typeface="+mn-cs"/>
              </a:rPr>
              <a:t>ifference between the D-score measured on two </a:t>
            </a:r>
            <a:r>
              <a:rPr lang="en-GB" b="1" dirty="0" smtClean="0">
                <a:cs typeface="+mn-cs"/>
              </a:rPr>
              <a:t>different children </a:t>
            </a:r>
            <a:r>
              <a:rPr lang="en-GB" dirty="0" smtClean="0">
                <a:cs typeface="+mn-cs"/>
              </a:rPr>
              <a:t>of the </a:t>
            </a:r>
            <a:r>
              <a:rPr lang="en-GB" b="1" dirty="0" smtClean="0">
                <a:cs typeface="+mn-cs"/>
              </a:rPr>
              <a:t>same age</a:t>
            </a:r>
            <a:r>
              <a:rPr lang="en-GB" dirty="0" smtClean="0">
                <a:cs typeface="+mn-cs"/>
              </a:rPr>
              <a:t> quantifies the difference in development between them</a:t>
            </a:r>
          </a:p>
          <a:p>
            <a:pPr marL="381000" indent="-381000">
              <a:buFontTx/>
              <a:buAutoNum type="arabicPeriod"/>
              <a:defRPr/>
            </a:pPr>
            <a:r>
              <a:rPr lang="en-GB" dirty="0" smtClean="0">
                <a:cs typeface="+mn-cs"/>
              </a:rPr>
              <a:t>Comparing the D-score to an age-dependent reference identifies abnormal development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489325" y="3154363"/>
            <a:ext cx="5441950" cy="6413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chemeClr val="bg1"/>
                </a:solidFill>
                <a:ea typeface="Arial" charset="0"/>
                <a:cs typeface="Arial" charset="0"/>
              </a:rPr>
              <a:t>We need an interval scale</a:t>
            </a:r>
            <a:endParaRPr lang="en-GB" sz="3600" dirty="0">
              <a:solidFill>
                <a:schemeClr val="bg1"/>
              </a:solidFill>
              <a:ea typeface="Arial" charset="0"/>
              <a:cs typeface="Arial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476625" y="4881563"/>
            <a:ext cx="5797550" cy="6413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chemeClr val="bg1"/>
                </a:solidFill>
                <a:ea typeface="Arial" charset="0"/>
                <a:cs typeface="Arial" charset="0"/>
              </a:rPr>
              <a:t>We need growth references</a:t>
            </a:r>
            <a:endParaRPr lang="en-GB" sz="3600" dirty="0">
              <a:solidFill>
                <a:schemeClr val="bg1"/>
              </a:solidFill>
              <a:ea typeface="Arial" charset="0"/>
              <a:cs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err="1" smtClean="0">
                <a:cs typeface="+mj-cs"/>
              </a:rPr>
              <a:t>Rasch</a:t>
            </a:r>
            <a:r>
              <a:rPr lang="en-GB" dirty="0" smtClean="0">
                <a:cs typeface="+mj-cs"/>
              </a:rPr>
              <a:t> model</a:t>
            </a:r>
          </a:p>
        </p:txBody>
      </p:sp>
      <p:sp>
        <p:nvSpPr>
          <p:cNvPr id="27650" name="Content Placeholder 3"/>
          <p:cNvSpPr>
            <a:spLocks noGrp="1"/>
          </p:cNvSpPr>
          <p:nvPr>
            <p:ph idx="1"/>
          </p:nvPr>
        </p:nvSpPr>
        <p:spPr>
          <a:xfrm>
            <a:off x="2927351" y="2200276"/>
            <a:ext cx="4824413" cy="4181475"/>
          </a:xfrm>
        </p:spPr>
        <p:txBody>
          <a:bodyPr/>
          <a:lstStyle/>
          <a:p>
            <a:pPr marL="342900" indent="-342900">
              <a:lnSpc>
                <a:spcPct val="110000"/>
              </a:lnSpc>
              <a:buClr>
                <a:schemeClr val="accent1"/>
              </a:buClr>
            </a:pPr>
            <a:r>
              <a:rPr lang="en-GB" altLang="x-none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The probability of a </a:t>
            </a:r>
            <a:r>
              <a:rPr lang="ja-JP" altLang="en-GB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GB" altLang="ja-JP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+</a:t>
            </a:r>
            <a:r>
              <a:rPr lang="ja-JP" altLang="en-GB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”</a:t>
            </a:r>
            <a:r>
              <a:rPr lang="en-GB" altLang="ja-JP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 depends on</a:t>
            </a:r>
          </a:p>
          <a:p>
            <a:pPr marL="514350" lvl="1" indent="-342900">
              <a:lnSpc>
                <a:spcPct val="110000"/>
              </a:lnSpc>
              <a:buClr>
                <a:schemeClr val="accent1"/>
              </a:buClr>
            </a:pPr>
            <a:r>
              <a:rPr lang="en-GB" altLang="x-none" dirty="0">
                <a:latin typeface="Arial" charset="0"/>
                <a:ea typeface="Arial" charset="0"/>
                <a:cs typeface="Arial" charset="0"/>
              </a:rPr>
              <a:t>The </a:t>
            </a:r>
            <a:r>
              <a:rPr lang="en-GB" altLang="x-none" dirty="0" smtClean="0">
                <a:latin typeface="Arial" charset="0"/>
                <a:ea typeface="Arial" charset="0"/>
                <a:cs typeface="Arial" charset="0"/>
              </a:rPr>
              <a:t>ability </a:t>
            </a:r>
            <a:r>
              <a:rPr lang="en-US" altLang="x-none" i="1" dirty="0" smtClean="0">
                <a:latin typeface="Symbol" charset="2"/>
                <a:ea typeface="Symbol" charset="2"/>
                <a:cs typeface="Symbol" charset="2"/>
              </a:rPr>
              <a:t>q</a:t>
            </a:r>
            <a:r>
              <a:rPr lang="nl-NL" altLang="x-none" i="1" baseline="-25000" dirty="0" smtClean="0">
                <a:latin typeface="Arial" charset="0"/>
                <a:ea typeface="Arial" charset="0"/>
                <a:cs typeface="Arial" charset="0"/>
              </a:rPr>
              <a:t>i</a:t>
            </a:r>
            <a:r>
              <a:rPr lang="nl-NL" altLang="x-none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altLang="x-none" dirty="0">
                <a:latin typeface="Arial" charset="0"/>
                <a:ea typeface="Arial" charset="0"/>
                <a:cs typeface="Arial" charset="0"/>
              </a:rPr>
              <a:t>of person </a:t>
            </a:r>
            <a:r>
              <a:rPr lang="en-US" altLang="x-none" i="1" dirty="0">
                <a:latin typeface="Arial" charset="0"/>
                <a:ea typeface="Arial" charset="0"/>
                <a:cs typeface="Arial" charset="0"/>
              </a:rPr>
              <a:t>i</a:t>
            </a:r>
            <a:endParaRPr lang="en-GB" altLang="x-none" i="1" dirty="0">
              <a:latin typeface="Arial" charset="0"/>
              <a:ea typeface="Arial" charset="0"/>
              <a:cs typeface="Arial" charset="0"/>
            </a:endParaRPr>
          </a:p>
          <a:p>
            <a:pPr marL="514350" lvl="1" indent="-342900">
              <a:lnSpc>
                <a:spcPct val="110000"/>
              </a:lnSpc>
              <a:buClr>
                <a:schemeClr val="accent1"/>
              </a:buClr>
            </a:pPr>
            <a:r>
              <a:rPr lang="en-GB" altLang="x-none" dirty="0">
                <a:latin typeface="Arial" charset="0"/>
                <a:ea typeface="Arial" charset="0"/>
                <a:cs typeface="Arial" charset="0"/>
              </a:rPr>
              <a:t>The difficulty </a:t>
            </a:r>
            <a:r>
              <a:rPr lang="en-GB" altLang="x-none" i="1" dirty="0">
                <a:latin typeface="Symbol" charset="2"/>
                <a:ea typeface="Symbol" charset="2"/>
                <a:cs typeface="Symbol" charset="2"/>
              </a:rPr>
              <a:t>t</a:t>
            </a:r>
            <a:r>
              <a:rPr lang="nl-NL" altLang="x-none" i="1" baseline="-25000" dirty="0">
                <a:latin typeface="Arial" charset="0"/>
                <a:ea typeface="Arial" charset="0"/>
                <a:cs typeface="Arial" charset="0"/>
              </a:rPr>
              <a:t>j</a:t>
            </a:r>
            <a:r>
              <a:rPr lang="en-GB" altLang="x-none" dirty="0">
                <a:latin typeface="Arial" charset="0"/>
                <a:ea typeface="Arial" charset="0"/>
                <a:cs typeface="Arial" charset="0"/>
              </a:rPr>
              <a:t> of </a:t>
            </a:r>
            <a:r>
              <a:rPr lang="en-GB" altLang="x-none" dirty="0" smtClean="0">
                <a:latin typeface="Arial" charset="0"/>
                <a:ea typeface="Arial" charset="0"/>
                <a:cs typeface="Arial" charset="0"/>
              </a:rPr>
              <a:t>item </a:t>
            </a:r>
            <a:r>
              <a:rPr lang="en-GB" altLang="x-none" i="1" dirty="0" smtClean="0">
                <a:latin typeface="Arial" charset="0"/>
                <a:ea typeface="Arial" charset="0"/>
                <a:cs typeface="Arial" charset="0"/>
              </a:rPr>
              <a:t>j</a:t>
            </a:r>
            <a:endParaRPr lang="en-GB" altLang="x-none" i="1" dirty="0">
              <a:latin typeface="Arial" charset="0"/>
              <a:ea typeface="Arial" charset="0"/>
              <a:cs typeface="Arial" charset="0"/>
            </a:endParaRPr>
          </a:p>
          <a:p>
            <a:pPr marL="514350" lvl="1" indent="-342900">
              <a:lnSpc>
                <a:spcPct val="110000"/>
              </a:lnSpc>
              <a:buClr>
                <a:schemeClr val="accent1"/>
              </a:buClr>
            </a:pPr>
            <a:r>
              <a:rPr lang="en-GB" altLang="x-none" dirty="0">
                <a:latin typeface="Arial" charset="0"/>
                <a:ea typeface="Arial" charset="0"/>
                <a:cs typeface="Arial" charset="0"/>
              </a:rPr>
              <a:t>The difference </a:t>
            </a:r>
            <a:r>
              <a:rPr lang="en-US" altLang="x-none" i="1" dirty="0">
                <a:latin typeface="Symbol" charset="2"/>
                <a:ea typeface="Symbol" charset="2"/>
                <a:cs typeface="Symbol" charset="2"/>
              </a:rPr>
              <a:t>q</a:t>
            </a:r>
            <a:r>
              <a:rPr lang="nl-NL" altLang="x-none" i="1" baseline="-25000" dirty="0" smtClean="0">
                <a:latin typeface="Symbol" charset="2"/>
                <a:ea typeface="Symbol" charset="2"/>
                <a:cs typeface="Symbol" charset="2"/>
              </a:rPr>
              <a:t>i</a:t>
            </a:r>
            <a:r>
              <a:rPr lang="nl-NL" altLang="x-none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altLang="x-none" dirty="0">
                <a:latin typeface="Arial" charset="0"/>
                <a:ea typeface="Arial" charset="0"/>
                <a:cs typeface="Arial" charset="0"/>
              </a:rPr>
              <a:t>- </a:t>
            </a:r>
            <a:r>
              <a:rPr lang="en-GB" altLang="x-none" i="1" dirty="0">
                <a:latin typeface="Symbol" charset="2"/>
                <a:ea typeface="Symbol" charset="2"/>
                <a:cs typeface="Symbol" charset="2"/>
              </a:rPr>
              <a:t>t</a:t>
            </a:r>
            <a:r>
              <a:rPr lang="nl-NL" altLang="x-none" i="1" baseline="-25000" dirty="0">
                <a:latin typeface="Arial" charset="0"/>
                <a:ea typeface="Arial" charset="0"/>
                <a:cs typeface="Arial" charset="0"/>
              </a:rPr>
              <a:t>j</a:t>
            </a:r>
            <a:r>
              <a:rPr lang="en-GB" altLang="x-none" dirty="0">
                <a:latin typeface="Arial" charset="0"/>
                <a:ea typeface="Arial" charset="0"/>
                <a:cs typeface="Arial" charset="0"/>
              </a:rPr>
              <a:t> drives the probability of passing</a:t>
            </a:r>
          </a:p>
        </p:txBody>
      </p:sp>
      <p:sp>
        <p:nvSpPr>
          <p:cNvPr id="443396" name="Rectangle 4"/>
          <p:cNvSpPr>
            <a:spLocks noChangeArrowheads="1"/>
          </p:cNvSpPr>
          <p:nvPr/>
        </p:nvSpPr>
        <p:spPr bwMode="auto">
          <a:xfrm>
            <a:off x="1524001" y="2760019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/>
          </a:p>
        </p:txBody>
      </p:sp>
      <p:graphicFrame>
        <p:nvGraphicFramePr>
          <p:cNvPr id="443397" name="Object 5"/>
          <p:cNvGraphicFramePr>
            <a:graphicFrameLocks noChangeAspect="1"/>
          </p:cNvGraphicFramePr>
          <p:nvPr/>
        </p:nvGraphicFramePr>
        <p:xfrm>
          <a:off x="2740025" y="4005263"/>
          <a:ext cx="6916738" cy="1541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1" name="Equation" r:id="rId4" imgW="2057400" imgH="457200" progId="Equation.3">
                  <p:embed/>
                </p:oleObj>
              </mc:Choice>
              <mc:Fallback>
                <p:oleObj name="Equation" r:id="rId4" imgW="20574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0025" y="4005263"/>
                        <a:ext cx="6916738" cy="1541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653" name="Picture 1" descr="georgerasch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981075"/>
            <a:ext cx="18923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0"/>
                                        <p:tgtEl>
                                          <p:spTgt spid="4433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 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6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4951454"/>
              </p:ext>
            </p:extLst>
          </p:nvPr>
        </p:nvGraphicFramePr>
        <p:xfrm>
          <a:off x="2157414" y="360000"/>
          <a:ext cx="7445375" cy="550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5" r:id="rId4" imgW="7442601" imgH="5504233" progId="Excel.Chart.8">
                  <p:embed/>
                </p:oleObj>
              </mc:Choice>
              <mc:Fallback>
                <p:oleObj r:id="rId4" imgW="7442601" imgH="5504233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7414" y="360000"/>
                        <a:ext cx="7445375" cy="550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00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3173652"/>
              </p:ext>
            </p:extLst>
          </p:nvPr>
        </p:nvGraphicFramePr>
        <p:xfrm>
          <a:off x="2157414" y="360000"/>
          <a:ext cx="7445375" cy="550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9" r:id="rId4" imgW="7442601" imgH="5504233" progId="Excel.Chart.8">
                  <p:embed/>
                </p:oleObj>
              </mc:Choice>
              <mc:Fallback>
                <p:oleObj r:id="rId4" imgW="7442601" imgH="5504233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7414" y="360000"/>
                        <a:ext cx="7445375" cy="550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>
            <a:off x="2927350" y="2838676"/>
            <a:ext cx="32400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12"/>
          <p:cNvCxnSpPr>
            <a:cxnSpLocks noChangeShapeType="1"/>
          </p:cNvCxnSpPr>
          <p:nvPr/>
        </p:nvCxnSpPr>
        <p:spPr bwMode="auto">
          <a:xfrm flipV="1">
            <a:off x="6167439" y="2838676"/>
            <a:ext cx="9525" cy="21590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Table</a:t>
            </a:r>
            <a:r>
              <a:rPr lang="nl-NL" dirty="0"/>
              <a:t> of Contents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719667" y="1692000"/>
            <a:ext cx="3658685" cy="3763452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Creating comparable variables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Are item SIP01 and GARS9 measuring the </a:t>
            </a:r>
            <a:r>
              <a:rPr lang="en-US" dirty="0" smtClean="0"/>
              <a:t>same construct?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Can we recode SIP01 and/or GARS9 to make them comparable?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Tijdelijke aanduiding voor inhou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8352" y="1692000"/>
            <a:ext cx="6997315" cy="3763452"/>
          </a:xfrm>
          <a:prstGeom prst="rect">
            <a:avLst/>
          </a:prstGeom>
        </p:spPr>
      </p:pic>
      <p:pic>
        <p:nvPicPr>
          <p:cNvPr id="5" name="Picture 4" descr="C:\Users\beltmanm\AppData\Local\Microsoft\Windows\INetCache\Content.Word\recap_logo (002)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6928" y="137506"/>
            <a:ext cx="2462143" cy="98485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kstvak 1"/>
          <p:cNvSpPr txBox="1"/>
          <p:nvPr/>
        </p:nvSpPr>
        <p:spPr>
          <a:xfrm>
            <a:off x="4565227" y="3461173"/>
            <a:ext cx="6868160" cy="9821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4488287" y="1358413"/>
            <a:ext cx="4019020" cy="6671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6579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00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3173652"/>
              </p:ext>
            </p:extLst>
          </p:nvPr>
        </p:nvGraphicFramePr>
        <p:xfrm>
          <a:off x="2157414" y="360000"/>
          <a:ext cx="7445375" cy="550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3" r:id="rId4" imgW="7442601" imgH="5504233" progId="Excel.Chart.8">
                  <p:embed/>
                </p:oleObj>
              </mc:Choice>
              <mc:Fallback>
                <p:oleObj r:id="rId4" imgW="7442601" imgH="5504233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7414" y="360000"/>
                        <a:ext cx="7445375" cy="550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 flipV="1">
            <a:off x="2911022" y="1273629"/>
            <a:ext cx="5395460" cy="30162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12"/>
          <p:cNvCxnSpPr>
            <a:cxnSpLocks noChangeShapeType="1"/>
          </p:cNvCxnSpPr>
          <p:nvPr/>
        </p:nvCxnSpPr>
        <p:spPr bwMode="auto">
          <a:xfrm flipH="1" flipV="1">
            <a:off x="8294914" y="1273629"/>
            <a:ext cx="11568" cy="372404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62902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>
                <a:latin typeface="Arial" charset="0"/>
                <a:ea typeface="ＭＳ Ｐゴシック" charset="-128"/>
                <a:cs typeface="Arial" charset="0"/>
              </a:rPr>
              <a:t>Key assumptions of the </a:t>
            </a:r>
            <a:r>
              <a:rPr lang="en-US" altLang="x-none" dirty="0" err="1">
                <a:latin typeface="Arial" charset="0"/>
                <a:ea typeface="ＭＳ Ｐゴシック" charset="-128"/>
                <a:cs typeface="Arial" charset="0"/>
              </a:rPr>
              <a:t>Rasch</a:t>
            </a:r>
            <a:r>
              <a:rPr lang="en-US" altLang="x-none" dirty="0">
                <a:latin typeface="Arial" charset="0"/>
                <a:ea typeface="ＭＳ Ｐゴシック" charset="-128"/>
                <a:cs typeface="Arial" charset="0"/>
              </a:rPr>
              <a:t> model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927350" y="2200277"/>
            <a:ext cx="7272338" cy="3237138"/>
          </a:xfrm>
        </p:spPr>
        <p:txBody>
          <a:bodyPr/>
          <a:lstStyle/>
          <a:p>
            <a:pPr>
              <a:defRPr/>
            </a:pPr>
            <a:r>
              <a:rPr lang="en-US" b="1" dirty="0" err="1" smtClean="0"/>
              <a:t>Unidimensionality</a:t>
            </a:r>
            <a:endParaRPr lang="en-US" b="1" dirty="0" smtClean="0"/>
          </a:p>
          <a:p>
            <a:pPr lvl="1">
              <a:defRPr/>
            </a:pPr>
            <a:r>
              <a:rPr lang="en-US" dirty="0"/>
              <a:t>O</a:t>
            </a:r>
            <a:r>
              <a:rPr lang="en-US" dirty="0" smtClean="0"/>
              <a:t>ne-dimensional latent </a:t>
            </a:r>
            <a:r>
              <a:rPr lang="en-US" dirty="0"/>
              <a:t>scale </a:t>
            </a:r>
            <a:r>
              <a:rPr lang="en-US" i="1" dirty="0">
                <a:sym typeface="Symbol"/>
              </a:rPr>
              <a:t></a:t>
            </a:r>
            <a:r>
              <a:rPr lang="en-US" dirty="0"/>
              <a:t> that </a:t>
            </a:r>
            <a:r>
              <a:rPr lang="en-US" dirty="0" smtClean="0"/>
              <a:t>expresses differences in maturation</a:t>
            </a:r>
          </a:p>
          <a:p>
            <a:pPr>
              <a:defRPr/>
            </a:pPr>
            <a:r>
              <a:rPr lang="en-US" b="1" dirty="0" smtClean="0"/>
              <a:t>Parallel curves</a:t>
            </a:r>
          </a:p>
          <a:p>
            <a:pPr lvl="1">
              <a:defRPr/>
            </a:pPr>
            <a:r>
              <a:rPr lang="en-US" dirty="0" smtClean="0"/>
              <a:t>Probability of passing follows parallel logistic curves. Tests vary only in location (difficulty) on the </a:t>
            </a:r>
            <a:r>
              <a:rPr lang="en-US" i="1" dirty="0">
                <a:sym typeface="Symbol"/>
              </a:rPr>
              <a:t></a:t>
            </a:r>
            <a:r>
              <a:rPr lang="en-US" dirty="0"/>
              <a:t> </a:t>
            </a:r>
            <a:r>
              <a:rPr lang="en-US" dirty="0" smtClean="0"/>
              <a:t>axis</a:t>
            </a:r>
          </a:p>
          <a:p>
            <a:pPr>
              <a:defRPr/>
            </a:pPr>
            <a:r>
              <a:rPr lang="en-US" b="1" dirty="0" smtClean="0"/>
              <a:t>Local independence</a:t>
            </a:r>
          </a:p>
          <a:p>
            <a:pPr lvl="1">
              <a:defRPr/>
            </a:pPr>
            <a:r>
              <a:rPr lang="en-US" dirty="0" smtClean="0"/>
              <a:t>At a given </a:t>
            </a:r>
            <a:r>
              <a:rPr lang="en-US" i="1" dirty="0">
                <a:sym typeface="Symbol"/>
              </a:rPr>
              <a:t></a:t>
            </a:r>
            <a:r>
              <a:rPr lang="en-US" dirty="0"/>
              <a:t> </a:t>
            </a:r>
            <a:r>
              <a:rPr lang="en-US" dirty="0" smtClean="0"/>
              <a:t>the probabilities of passing two tests are independent</a:t>
            </a:r>
          </a:p>
          <a:p>
            <a:pPr marL="0" indent="0"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x-none" dirty="0" err="1" smtClean="0">
                <a:latin typeface="Arial" charset="0"/>
                <a:cs typeface="Arial" charset="0"/>
              </a:rPr>
              <a:t>When</a:t>
            </a:r>
            <a:r>
              <a:rPr lang="nl-NL" altLang="x-none" dirty="0" smtClean="0">
                <a:latin typeface="Arial" charset="0"/>
                <a:cs typeface="Arial" charset="0"/>
              </a:rPr>
              <a:t> do we have </a:t>
            </a:r>
            <a:r>
              <a:rPr lang="nl-NL" altLang="x-none" dirty="0" err="1" smtClean="0">
                <a:latin typeface="Arial" charset="0"/>
                <a:cs typeface="Arial" charset="0"/>
              </a:rPr>
              <a:t>an</a:t>
            </a:r>
            <a:r>
              <a:rPr lang="nl-NL" altLang="x-none" dirty="0" smtClean="0">
                <a:latin typeface="Arial" charset="0"/>
                <a:cs typeface="Arial" charset="0"/>
              </a:rPr>
              <a:t> </a:t>
            </a:r>
            <a:r>
              <a:rPr lang="nl-NL" altLang="x-none" dirty="0">
                <a:latin typeface="Arial" charset="0"/>
                <a:cs typeface="Arial" charset="0"/>
              </a:rPr>
              <a:t>i</a:t>
            </a:r>
            <a:r>
              <a:rPr lang="nl-NL" altLang="x-none" dirty="0" smtClean="0">
                <a:latin typeface="Arial" charset="0"/>
                <a:cs typeface="Arial" charset="0"/>
              </a:rPr>
              <a:t>nterval </a:t>
            </a:r>
            <a:r>
              <a:rPr lang="nl-NL" altLang="x-none" dirty="0" err="1" smtClean="0">
                <a:latin typeface="Arial" charset="0"/>
                <a:cs typeface="Arial" charset="0"/>
              </a:rPr>
              <a:t>scale</a:t>
            </a:r>
            <a:r>
              <a:rPr lang="en-US" altLang="x-none" dirty="0" smtClean="0">
                <a:latin typeface="Arial" charset="0"/>
                <a:cs typeface="Arial" charset="0"/>
              </a:rPr>
              <a:t>?</a:t>
            </a:r>
            <a:endParaRPr lang="en-US" altLang="x-none" dirty="0">
              <a:latin typeface="Arial" charset="0"/>
              <a:cs typeface="Arial" charset="0"/>
            </a:endParaRPr>
          </a:p>
        </p:txBody>
      </p:sp>
      <p:sp>
        <p:nvSpPr>
          <p:cNvPr id="444418" name="Rectangle 2"/>
          <p:cNvSpPr>
            <a:spLocks noGrp="1" noChangeArrowheads="1"/>
          </p:cNvSpPr>
          <p:nvPr>
            <p:ph idx="1"/>
          </p:nvPr>
        </p:nvSpPr>
        <p:spPr>
          <a:xfrm>
            <a:off x="2927350" y="2200276"/>
            <a:ext cx="7272338" cy="2453367"/>
          </a:xfrm>
        </p:spPr>
        <p:txBody>
          <a:bodyPr/>
          <a:lstStyle/>
          <a:p>
            <a:pPr>
              <a:lnSpc>
                <a:spcPct val="100000"/>
              </a:lnSpc>
              <a:buFontTx/>
              <a:buNone/>
            </a:pPr>
            <a:r>
              <a:rPr lang="ja-JP" altLang="en-GB" sz="2400" dirty="0" smtClean="0">
                <a:latin typeface="Arial" charset="0"/>
                <a:cs typeface="Arial" charset="0"/>
              </a:rPr>
              <a:t>“</a:t>
            </a:r>
            <a:r>
              <a:rPr lang="en-GB" altLang="ja-JP" sz="2400" dirty="0" smtClean="0">
                <a:latin typeface="Arial" charset="0"/>
                <a:cs typeface="Arial" charset="0"/>
              </a:rPr>
              <a:t>The </a:t>
            </a:r>
            <a:r>
              <a:rPr lang="en-GB" altLang="ja-JP" sz="2400" dirty="0" err="1">
                <a:latin typeface="Arial" charset="0"/>
                <a:cs typeface="Arial" charset="0"/>
              </a:rPr>
              <a:t>Rasch</a:t>
            </a:r>
            <a:r>
              <a:rPr lang="en-GB" altLang="ja-JP" sz="2400" dirty="0">
                <a:latin typeface="Arial" charset="0"/>
                <a:cs typeface="Arial" charset="0"/>
              </a:rPr>
              <a:t> model, when it holds, yields measures of person abilities and item facilities on an interval scale with a common </a:t>
            </a:r>
            <a:r>
              <a:rPr lang="en-GB" altLang="ja-JP" sz="2400" dirty="0" smtClean="0">
                <a:latin typeface="Arial" charset="0"/>
                <a:cs typeface="Arial" charset="0"/>
              </a:rPr>
              <a:t>unit</a:t>
            </a:r>
            <a:r>
              <a:rPr lang="ja-JP" altLang="en-GB" sz="2400" dirty="0" smtClean="0">
                <a:latin typeface="Arial" charset="0"/>
                <a:cs typeface="Arial" charset="0"/>
              </a:rPr>
              <a:t>”</a:t>
            </a:r>
            <a:endParaRPr lang="en-GB" altLang="ja-JP" sz="2400" dirty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en-GB" altLang="x-none" dirty="0">
              <a:latin typeface="Arial" charset="0"/>
              <a:ea typeface="ＭＳ Ｐゴシック" charset="-128"/>
              <a:cs typeface="Arial" charset="0"/>
            </a:endParaRPr>
          </a:p>
          <a:p>
            <a:pPr>
              <a:buFontTx/>
              <a:buNone/>
            </a:pPr>
            <a:r>
              <a:rPr lang="en-GB" altLang="x-none" dirty="0" err="1">
                <a:latin typeface="Arial" charset="0"/>
                <a:ea typeface="ＭＳ Ｐゴシック" charset="-128"/>
                <a:cs typeface="Arial" charset="0"/>
              </a:rPr>
              <a:t>Perline</a:t>
            </a:r>
            <a:r>
              <a:rPr lang="en-GB" altLang="x-none" dirty="0">
                <a:latin typeface="Arial" charset="0"/>
                <a:ea typeface="ＭＳ Ｐゴシック" charset="-128"/>
                <a:cs typeface="Arial" charset="0"/>
              </a:rPr>
              <a:t> R, Wright BD and </a:t>
            </a:r>
            <a:r>
              <a:rPr lang="en-GB" altLang="x-none" dirty="0" err="1">
                <a:latin typeface="Arial" charset="0"/>
                <a:ea typeface="ＭＳ Ｐゴシック" charset="-128"/>
                <a:cs typeface="Arial" charset="0"/>
              </a:rPr>
              <a:t>Wainer</a:t>
            </a:r>
            <a:r>
              <a:rPr lang="en-GB" altLang="x-none" dirty="0">
                <a:latin typeface="Arial" charset="0"/>
                <a:ea typeface="ＭＳ Ｐゴシック" charset="-128"/>
                <a:cs typeface="Arial" charset="0"/>
              </a:rPr>
              <a:t> H. The </a:t>
            </a:r>
            <a:r>
              <a:rPr lang="en-GB" altLang="x-none" dirty="0" err="1">
                <a:latin typeface="Arial" charset="0"/>
                <a:ea typeface="ＭＳ Ｐゴシック" charset="-128"/>
                <a:cs typeface="Arial" charset="0"/>
              </a:rPr>
              <a:t>Rasch</a:t>
            </a:r>
            <a:r>
              <a:rPr lang="en-GB" altLang="x-none" dirty="0">
                <a:latin typeface="Arial" charset="0"/>
                <a:ea typeface="ＭＳ Ｐゴシック" charset="-128"/>
                <a:cs typeface="Arial" charset="0"/>
              </a:rPr>
              <a:t> model as Additive Conjoint Measurement. </a:t>
            </a:r>
            <a:r>
              <a:rPr lang="en-GB" altLang="x-none" dirty="0" err="1">
                <a:latin typeface="Arial" charset="0"/>
                <a:ea typeface="ＭＳ Ｐゴシック" charset="-128"/>
                <a:cs typeface="Arial" charset="0"/>
              </a:rPr>
              <a:t>www.rasch.org</a:t>
            </a:r>
            <a:r>
              <a:rPr lang="en-GB" altLang="x-none" dirty="0">
                <a:latin typeface="Arial" charset="0"/>
                <a:ea typeface="ＭＳ Ｐゴシック" charset="-128"/>
                <a:cs typeface="Arial" charset="0"/>
              </a:rPr>
              <a:t>/memo24.htm</a:t>
            </a:r>
          </a:p>
          <a:p>
            <a:pPr>
              <a:buFontTx/>
              <a:buNone/>
            </a:pPr>
            <a:endParaRPr lang="en-GB" altLang="x-none" dirty="0">
              <a:latin typeface="Arial" charset="0"/>
              <a:ea typeface="ＭＳ Ｐゴシック" charset="-128"/>
              <a:cs typeface="Arial" charset="0"/>
            </a:endParaRPr>
          </a:p>
          <a:p>
            <a:pPr>
              <a:buFontTx/>
              <a:buNone/>
            </a:pPr>
            <a:endParaRPr lang="en-GB" altLang="x-none" dirty="0">
              <a:latin typeface="Arial" charset="0"/>
              <a:ea typeface="ＭＳ Ｐゴシック" charset="-128"/>
              <a:cs typeface="Arial" charset="0"/>
            </a:endParaRPr>
          </a:p>
          <a:p>
            <a:pPr>
              <a:buFontTx/>
              <a:buNone/>
            </a:pPr>
            <a:endParaRPr lang="en-GB" altLang="x-none" dirty="0">
              <a:latin typeface="Arial" charset="0"/>
              <a:ea typeface="ＭＳ Ｐゴシック" charset="-128"/>
              <a:cs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7350" y="2200276"/>
            <a:ext cx="7272338" cy="4181475"/>
          </a:xfrm>
        </p:spPr>
        <p:txBody>
          <a:bodyPr/>
          <a:lstStyle/>
          <a:p>
            <a:endParaRPr lang="en-US" altLang="x-none" dirty="0">
              <a:latin typeface="Arial" charset="0"/>
              <a:ea typeface="ＭＳ Ｐゴシック" charset="-128"/>
              <a:cs typeface="Arial" charset="0"/>
            </a:endParaRPr>
          </a:p>
        </p:txBody>
      </p:sp>
      <p:sp>
        <p:nvSpPr>
          <p:cNvPr id="238597" name="Rectangle 5"/>
          <p:cNvSpPr>
            <a:spLocks noChangeArrowheads="1"/>
          </p:cNvSpPr>
          <p:nvPr/>
        </p:nvSpPr>
        <p:spPr bwMode="auto">
          <a:xfrm>
            <a:off x="1524001" y="559744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/>
          </a:p>
        </p:txBody>
      </p:sp>
      <p:graphicFrame>
        <p:nvGraphicFramePr>
          <p:cNvPr id="33797" name="Object 4"/>
          <p:cNvGraphicFramePr>
            <a:graphicFrameLocks noChangeAspect="1"/>
          </p:cNvGraphicFramePr>
          <p:nvPr/>
        </p:nvGraphicFramePr>
        <p:xfrm>
          <a:off x="1654176" y="889000"/>
          <a:ext cx="8905875" cy="527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7" r:id="rId3" imgW="8908999" imgH="5280660" progId="SigmaPlotGraphicObject.5">
                  <p:embed/>
                </p:oleObj>
              </mc:Choice>
              <mc:Fallback>
                <p:oleObj r:id="rId3" imgW="8908999" imgH="5280660" progId="SigmaPlotGraphicObject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4176" y="889000"/>
                        <a:ext cx="8905875" cy="5276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792538" y="4652963"/>
            <a:ext cx="5327650" cy="863600"/>
            <a:chOff x="2267744" y="4653136"/>
            <a:chExt cx="5328592" cy="864096"/>
          </a:xfrm>
        </p:grpSpPr>
        <p:sp>
          <p:nvSpPr>
            <p:cNvPr id="4" name="Line Callout 2 (Accent Bar) 3"/>
            <p:cNvSpPr>
              <a:spLocks/>
            </p:cNvSpPr>
            <p:nvPr/>
          </p:nvSpPr>
          <p:spPr bwMode="auto">
            <a:xfrm>
              <a:off x="2267744" y="4653136"/>
              <a:ext cx="1224178" cy="864096"/>
            </a:xfrm>
            <a:prstGeom prst="accent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-9000"/>
                <a:gd name="adj6" fmla="val -95083"/>
              </a:avLst>
            </a:prstGeom>
            <a:gradFill rotWithShape="1">
              <a:gsLst>
                <a:gs pos="0">
                  <a:srgbClr val="E6F3FF"/>
                </a:gs>
                <a:gs pos="64999">
                  <a:srgbClr val="C0E1FF"/>
                </a:gs>
                <a:gs pos="100000">
                  <a:srgbClr val="A6D5FF"/>
                </a:gs>
              </a:gsLst>
              <a:lin ang="5400000" scaled="1"/>
            </a:gradFill>
            <a:ln w="9525">
              <a:solidFill>
                <a:srgbClr val="5F9BC7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dk1"/>
                  </a:solidFill>
                  <a:latin typeface="+mn-lt"/>
                  <a:ea typeface="+mn-ea"/>
                </a:rPr>
                <a:t>Follows object</a:t>
              </a:r>
            </a:p>
          </p:txBody>
        </p:sp>
        <p:sp>
          <p:nvSpPr>
            <p:cNvPr id="14" name="Line Callout 2 (Accent Bar) 13"/>
            <p:cNvSpPr>
              <a:spLocks/>
            </p:cNvSpPr>
            <p:nvPr/>
          </p:nvSpPr>
          <p:spPr bwMode="auto">
            <a:xfrm>
              <a:off x="4355675" y="4653136"/>
              <a:ext cx="1224179" cy="864096"/>
            </a:xfrm>
            <a:prstGeom prst="accent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-212801"/>
                <a:gd name="adj6" fmla="val -152486"/>
              </a:avLst>
            </a:prstGeom>
            <a:gradFill rotWithShape="1">
              <a:gsLst>
                <a:gs pos="0">
                  <a:srgbClr val="E6F3FF"/>
                </a:gs>
                <a:gs pos="64999">
                  <a:srgbClr val="C0E1FF"/>
                </a:gs>
                <a:gs pos="100000">
                  <a:srgbClr val="A6D5FF"/>
                </a:gs>
              </a:gsLst>
              <a:lin ang="5400000" scaled="1"/>
            </a:gradFill>
            <a:ln w="9525">
              <a:solidFill>
                <a:srgbClr val="5F9BC7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dk1"/>
                  </a:solidFill>
                  <a:latin typeface="+mn-lt"/>
                  <a:ea typeface="+mn-ea"/>
                </a:rPr>
                <a:t>Picks up a block</a:t>
              </a:r>
            </a:p>
          </p:txBody>
        </p:sp>
        <p:sp>
          <p:nvSpPr>
            <p:cNvPr id="15" name="Line Callout 2 (Accent Bar) 14"/>
            <p:cNvSpPr>
              <a:spLocks/>
            </p:cNvSpPr>
            <p:nvPr/>
          </p:nvSpPr>
          <p:spPr bwMode="auto">
            <a:xfrm>
              <a:off x="6372157" y="4653136"/>
              <a:ext cx="1224179" cy="864096"/>
            </a:xfrm>
            <a:prstGeom prst="accent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-201046"/>
                <a:gd name="adj6" fmla="val -131736"/>
              </a:avLst>
            </a:prstGeom>
            <a:gradFill rotWithShape="1">
              <a:gsLst>
                <a:gs pos="0">
                  <a:srgbClr val="E6F3FF"/>
                </a:gs>
                <a:gs pos="64999">
                  <a:srgbClr val="C0E1FF"/>
                </a:gs>
                <a:gs pos="100000">
                  <a:srgbClr val="A6D5FF"/>
                </a:gs>
              </a:gsLst>
              <a:lin ang="5400000" scaled="1"/>
            </a:gradFill>
            <a:ln w="9525">
              <a:solidFill>
                <a:srgbClr val="5F9BC7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dk1"/>
                  </a:solidFill>
                  <a:latin typeface="+mn-lt"/>
                  <a:ea typeface="+mn-ea"/>
                </a:rPr>
                <a:t>Can walk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7" name="Rectangle 5"/>
          <p:cNvSpPr>
            <a:spLocks noChangeArrowheads="1"/>
          </p:cNvSpPr>
          <p:nvPr/>
        </p:nvSpPr>
        <p:spPr bwMode="auto">
          <a:xfrm>
            <a:off x="1524001" y="559744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/>
          </a:p>
        </p:txBody>
      </p:sp>
      <p:graphicFrame>
        <p:nvGraphicFramePr>
          <p:cNvPr id="34820" name="Object 4"/>
          <p:cNvGraphicFramePr>
            <a:graphicFrameLocks noChangeAspect="1"/>
          </p:cNvGraphicFramePr>
          <p:nvPr/>
        </p:nvGraphicFramePr>
        <p:xfrm>
          <a:off x="1654176" y="889000"/>
          <a:ext cx="8905875" cy="527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6" r:id="rId3" imgW="8908999" imgH="5280660" progId="SigmaPlotGraphicObject.5">
                  <p:embed/>
                </p:oleObj>
              </mc:Choice>
              <mc:Fallback>
                <p:oleObj r:id="rId3" imgW="8908999" imgH="5280660" progId="SigmaPlotGraphicObject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4176" y="889000"/>
                        <a:ext cx="8905875" cy="5276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1" name="Object 4"/>
          <p:cNvGraphicFramePr>
            <a:graphicFrameLocks noChangeAspect="1"/>
          </p:cNvGraphicFramePr>
          <p:nvPr/>
        </p:nvGraphicFramePr>
        <p:xfrm>
          <a:off x="1654176" y="889000"/>
          <a:ext cx="8905875" cy="527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7" r:id="rId5" imgW="8908999" imgH="5280660" progId="SigmaPlotGraphicObject.5">
                  <p:embed/>
                </p:oleObj>
              </mc:Choice>
              <mc:Fallback>
                <p:oleObj r:id="rId5" imgW="8908999" imgH="5280660" progId="SigmaPlotGraphicObject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4176" y="889000"/>
                        <a:ext cx="8905875" cy="5276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7350" y="2200276"/>
            <a:ext cx="7272338" cy="4181475"/>
          </a:xfrm>
        </p:spPr>
        <p:txBody>
          <a:bodyPr/>
          <a:lstStyle/>
          <a:p>
            <a:endParaRPr lang="en-US" altLang="x-none" dirty="0">
              <a:latin typeface="Arial" charset="0"/>
              <a:ea typeface="ＭＳ Ｐゴシック" charset="-128"/>
              <a:cs typeface="Arial" charset="0"/>
            </a:endParaRPr>
          </a:p>
        </p:txBody>
      </p:sp>
      <p:sp>
        <p:nvSpPr>
          <p:cNvPr id="238597" name="Rectangle 5"/>
          <p:cNvSpPr>
            <a:spLocks noChangeArrowheads="1"/>
          </p:cNvSpPr>
          <p:nvPr/>
        </p:nvSpPr>
        <p:spPr bwMode="auto">
          <a:xfrm>
            <a:off x="1524001" y="559744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/>
          </a:p>
        </p:txBody>
      </p:sp>
      <p:graphicFrame>
        <p:nvGraphicFramePr>
          <p:cNvPr id="35845" name="Object 4"/>
          <p:cNvGraphicFramePr>
            <a:graphicFrameLocks noChangeAspect="1"/>
          </p:cNvGraphicFramePr>
          <p:nvPr/>
        </p:nvGraphicFramePr>
        <p:xfrm>
          <a:off x="1654176" y="889000"/>
          <a:ext cx="8905875" cy="527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5" r:id="rId3" imgW="8908999" imgH="5280660" progId="SigmaPlotGraphicObject.5">
                  <p:embed/>
                </p:oleObj>
              </mc:Choice>
              <mc:Fallback>
                <p:oleObj r:id="rId3" imgW="8908999" imgH="5280660" progId="SigmaPlotGraphicObject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4176" y="889000"/>
                        <a:ext cx="8905875" cy="5276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5" name="Text Box 3"/>
          <p:cNvSpPr txBox="1">
            <a:spLocks noChangeArrowheads="1"/>
          </p:cNvSpPr>
          <p:nvPr/>
        </p:nvSpPr>
        <p:spPr bwMode="auto">
          <a:xfrm>
            <a:off x="8612452" y="1062563"/>
            <a:ext cx="59503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dirty="0">
                <a:solidFill>
                  <a:srgbClr val="FF0000"/>
                </a:solidFill>
              </a:rPr>
              <a:t>P90</a:t>
            </a:r>
          </a:p>
        </p:txBody>
      </p:sp>
      <p:sp>
        <p:nvSpPr>
          <p:cNvPr id="448516" name="Text Box 4"/>
          <p:cNvSpPr txBox="1">
            <a:spLocks noChangeArrowheads="1"/>
          </p:cNvSpPr>
          <p:nvPr/>
        </p:nvSpPr>
        <p:spPr bwMode="auto">
          <a:xfrm>
            <a:off x="8609353" y="1491570"/>
            <a:ext cx="9350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GB" sz="1800" dirty="0">
                <a:solidFill>
                  <a:srgbClr val="FF0000"/>
                </a:solidFill>
              </a:rPr>
              <a:t>P10</a:t>
            </a:r>
          </a:p>
        </p:txBody>
      </p:sp>
      <p:pic>
        <p:nvPicPr>
          <p:cNvPr id="36867" name="Picture 2" descr="databyag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842" y="533031"/>
            <a:ext cx="5868305" cy="5506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5" descr="dscorediagra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299" y="329288"/>
            <a:ext cx="5736771" cy="5736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x-none" dirty="0">
                <a:latin typeface="Arial" charset="0"/>
                <a:ea typeface="ＭＳ Ｐゴシック" charset="-128"/>
                <a:cs typeface="Arial" charset="0"/>
              </a:rPr>
              <a:t>Special properties of the D-score</a:t>
            </a:r>
          </a:p>
        </p:txBody>
      </p:sp>
      <p:sp>
        <p:nvSpPr>
          <p:cNvPr id="3891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27350" y="2200276"/>
            <a:ext cx="7272338" cy="1816553"/>
          </a:xfrm>
          <a:noFill/>
        </p:spPr>
        <p:txBody>
          <a:bodyPr/>
          <a:lstStyle/>
          <a:p>
            <a:pPr marL="342900" indent="-342900">
              <a:buNone/>
            </a:pPr>
            <a:endParaRPr lang="en-GB" altLang="x-none" dirty="0">
              <a:latin typeface="Arial" charset="0"/>
              <a:ea typeface="ＭＳ Ｐゴシック" charset="-128"/>
              <a:cs typeface="Arial" charset="0"/>
            </a:endParaRPr>
          </a:p>
          <a:p>
            <a:pPr marL="342900" indent="-342900"/>
            <a:r>
              <a:rPr lang="en-GB" altLang="x-none" dirty="0">
                <a:latin typeface="Arial" charset="0"/>
                <a:ea typeface="ＭＳ Ｐゴシック" charset="-128"/>
                <a:cs typeface="Arial" charset="0"/>
              </a:rPr>
              <a:t>Measurement scale is independent of population</a:t>
            </a:r>
          </a:p>
          <a:p>
            <a:pPr marL="342900" indent="-342900"/>
            <a:r>
              <a:rPr lang="en-GB" altLang="x-none" dirty="0" smtClean="0">
                <a:latin typeface="Arial" charset="0"/>
                <a:ea typeface="ＭＳ Ｐゴシック" charset="-128"/>
                <a:cs typeface="Arial" charset="0"/>
              </a:rPr>
              <a:t>Common </a:t>
            </a:r>
            <a:r>
              <a:rPr lang="en-GB" altLang="x-none" dirty="0">
                <a:latin typeface="Arial" charset="0"/>
                <a:ea typeface="ＭＳ Ｐゴシック" charset="-128"/>
                <a:cs typeface="Arial" charset="0"/>
              </a:rPr>
              <a:t>metric, difference scores are meaningful</a:t>
            </a:r>
          </a:p>
          <a:p>
            <a:pPr marL="342900" indent="-342900"/>
            <a:r>
              <a:rPr lang="en-GB" altLang="x-none" dirty="0" smtClean="0">
                <a:latin typeface="Arial" charset="0"/>
                <a:ea typeface="ＭＳ Ｐゴシック" charset="-128"/>
                <a:cs typeface="Arial" charset="0"/>
              </a:rPr>
              <a:t>Common </a:t>
            </a:r>
            <a:r>
              <a:rPr lang="en-GB" altLang="x-none" dirty="0">
                <a:latin typeface="Arial" charset="0"/>
                <a:ea typeface="ＭＳ Ｐゴシック" charset="-128"/>
                <a:cs typeface="Arial" charset="0"/>
              </a:rPr>
              <a:t>scale, the same concept across age</a:t>
            </a:r>
          </a:p>
          <a:p>
            <a:pPr marL="342900" indent="-342900">
              <a:buNone/>
            </a:pPr>
            <a:endParaRPr lang="en-GB" altLang="x-none" dirty="0">
              <a:latin typeface="Arial" charset="0"/>
              <a:ea typeface="ＭＳ Ｐゴシック" charset="-128"/>
              <a:cs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Content Placeholder 6" descr="bayleyfigure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0" t="1672" r="160" b="681"/>
          <a:stretch>
            <a:fillRect/>
          </a:stretch>
        </p:blipFill>
        <p:spPr>
          <a:xfrm>
            <a:off x="701449" y="235948"/>
            <a:ext cx="8640762" cy="57165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Table</a:t>
            </a:r>
            <a:r>
              <a:rPr lang="nl-NL" dirty="0"/>
              <a:t> of Contents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719667" y="1692000"/>
            <a:ext cx="10350115" cy="3763452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Developmental Milestones					</a:t>
            </a:r>
            <a:r>
              <a:rPr lang="en-US" b="1" dirty="0" smtClean="0"/>
              <a:t>D-score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C:\Users\beltmanm\AppData\Local\Microsoft\Windows\INetCache\Content.Word\recap_logo (002)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6928" y="137506"/>
            <a:ext cx="2462143" cy="984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databyag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368" y="2038434"/>
            <a:ext cx="3909932" cy="3669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8402064"/>
              </p:ext>
            </p:extLst>
          </p:nvPr>
        </p:nvGraphicFramePr>
        <p:xfrm>
          <a:off x="719667" y="2259278"/>
          <a:ext cx="4499358" cy="30685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Photo Editor Photo" r:id="rId5" imgW="7590476" imgH="4858428" progId="MSPhotoEd.3">
                  <p:embed/>
                </p:oleObj>
              </mc:Choice>
              <mc:Fallback>
                <p:oleObj name="Photo Editor Photo" r:id="rId5" imgW="7590476" imgH="4858428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667" y="2259278"/>
                        <a:ext cx="4499358" cy="30685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riehoek 1"/>
          <p:cNvSpPr/>
          <p:nvPr/>
        </p:nvSpPr>
        <p:spPr>
          <a:xfrm rot="5400000" flipH="1">
            <a:off x="5815251" y="3284376"/>
            <a:ext cx="1073021" cy="905069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998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Relation</a:t>
            </a:r>
            <a:r>
              <a:rPr lang="nl-NL" dirty="0" smtClean="0"/>
              <a:t> </a:t>
            </a:r>
            <a:r>
              <a:rPr lang="nl-NL" dirty="0" err="1" smtClean="0"/>
              <a:t>with</a:t>
            </a:r>
            <a:r>
              <a:rPr lang="nl-NL" dirty="0" smtClean="0"/>
              <a:t> later IQ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Design: A </a:t>
            </a:r>
            <a:r>
              <a:rPr lang="nl-NL" dirty="0" err="1"/>
              <a:t>selection</a:t>
            </a:r>
            <a:r>
              <a:rPr lang="nl-NL" dirty="0"/>
              <a:t> of 619 </a:t>
            </a:r>
            <a:r>
              <a:rPr lang="nl-NL" dirty="0" err="1"/>
              <a:t>children</a:t>
            </a:r>
            <a:r>
              <a:rPr lang="nl-NL" dirty="0"/>
              <a:t> </a:t>
            </a:r>
            <a:r>
              <a:rPr lang="nl-NL" dirty="0" err="1"/>
              <a:t>from</a:t>
            </a:r>
            <a:r>
              <a:rPr lang="nl-NL" dirty="0"/>
              <a:t> SMOCC </a:t>
            </a:r>
            <a:r>
              <a:rPr lang="nl-NL" dirty="0" err="1"/>
              <a:t>were</a:t>
            </a:r>
            <a:r>
              <a:rPr lang="nl-NL" dirty="0"/>
              <a:t> </a:t>
            </a:r>
            <a:r>
              <a:rPr lang="nl-NL" dirty="0" err="1"/>
              <a:t>measured</a:t>
            </a:r>
            <a:r>
              <a:rPr lang="nl-NL" dirty="0"/>
              <a:t> </a:t>
            </a:r>
            <a:r>
              <a:rPr lang="nl-NL" dirty="0" err="1"/>
              <a:t>again</a:t>
            </a:r>
            <a:r>
              <a:rPr lang="nl-NL" dirty="0"/>
              <a:t> at 5 </a:t>
            </a:r>
            <a:r>
              <a:rPr lang="nl-NL" dirty="0" err="1"/>
              <a:t>years</a:t>
            </a:r>
            <a:endParaRPr lang="nl-NL" dirty="0"/>
          </a:p>
          <a:p>
            <a:endParaRPr lang="nl-NL" dirty="0"/>
          </a:p>
          <a:p>
            <a:r>
              <a:rPr lang="nl-NL" dirty="0" err="1" smtClean="0"/>
              <a:t>Measures</a:t>
            </a:r>
            <a:endParaRPr lang="nl-NL" dirty="0"/>
          </a:p>
          <a:p>
            <a:pPr lvl="1"/>
            <a:r>
              <a:rPr lang="nl-NL" dirty="0"/>
              <a:t>Background </a:t>
            </a:r>
            <a:r>
              <a:rPr lang="nl-NL" dirty="0" err="1"/>
              <a:t>characteristics</a:t>
            </a:r>
            <a:r>
              <a:rPr lang="nl-NL" dirty="0"/>
              <a:t> at </a:t>
            </a:r>
            <a:r>
              <a:rPr lang="nl-NL" dirty="0" err="1"/>
              <a:t>birth</a:t>
            </a:r>
            <a:r>
              <a:rPr lang="nl-NL" dirty="0"/>
              <a:t> (gender, SES, </a:t>
            </a:r>
            <a:r>
              <a:rPr lang="nl-NL" dirty="0" err="1"/>
              <a:t>age</a:t>
            </a:r>
            <a:r>
              <a:rPr lang="nl-NL" dirty="0"/>
              <a:t> </a:t>
            </a:r>
            <a:r>
              <a:rPr lang="nl-NL" dirty="0" err="1"/>
              <a:t>mother</a:t>
            </a:r>
            <a:r>
              <a:rPr lang="nl-NL" dirty="0"/>
              <a:t>)</a:t>
            </a:r>
          </a:p>
          <a:p>
            <a:pPr lvl="1"/>
            <a:r>
              <a:rPr lang="nl-NL" dirty="0" smtClean="0"/>
              <a:t>0-2 </a:t>
            </a:r>
            <a:r>
              <a:rPr lang="nl-NL" dirty="0" err="1" smtClean="0"/>
              <a:t>years</a:t>
            </a:r>
            <a:r>
              <a:rPr lang="nl-NL" dirty="0" smtClean="0"/>
              <a:t>: Dutch </a:t>
            </a:r>
            <a:r>
              <a:rPr lang="nl-NL" dirty="0" err="1" smtClean="0"/>
              <a:t>developmental</a:t>
            </a:r>
            <a:r>
              <a:rPr lang="nl-NL" dirty="0" smtClean="0"/>
              <a:t> data </a:t>
            </a:r>
          </a:p>
          <a:p>
            <a:pPr lvl="1"/>
            <a:r>
              <a:rPr lang="nl-NL" dirty="0" smtClean="0"/>
              <a:t>5-6 </a:t>
            </a:r>
            <a:r>
              <a:rPr lang="nl-NL" dirty="0" err="1" smtClean="0"/>
              <a:t>years</a:t>
            </a:r>
            <a:r>
              <a:rPr lang="nl-NL" dirty="0" smtClean="0"/>
              <a:t>: UKKI, Dutch intelligence test</a:t>
            </a:r>
          </a:p>
          <a:p>
            <a:pPr lvl="1"/>
            <a:endParaRPr lang="nl-NL" dirty="0" smtClean="0"/>
          </a:p>
          <a:p>
            <a:pPr lvl="1"/>
            <a:endParaRPr lang="nl-NL" dirty="0" smtClean="0"/>
          </a:p>
          <a:p>
            <a:pPr marL="0" indent="0">
              <a:buNone/>
            </a:pPr>
            <a:r>
              <a:rPr lang="nl-NL" sz="1200" dirty="0" err="1" smtClean="0"/>
              <a:t>Hafkamp</a:t>
            </a:r>
            <a:r>
              <a:rPr lang="nl-NL" sz="1200" dirty="0" smtClean="0"/>
              <a:t>-de Groen E, Dusseldorp E, </a:t>
            </a:r>
            <a:r>
              <a:rPr lang="nl-NL" sz="1200" dirty="0" err="1" smtClean="0"/>
              <a:t>Boere</a:t>
            </a:r>
            <a:r>
              <a:rPr lang="nl-NL" sz="1200" dirty="0" smtClean="0"/>
              <a:t>-Boonekamp MM, </a:t>
            </a:r>
            <a:r>
              <a:rPr lang="nl-NL" sz="1200" dirty="0" err="1" smtClean="0"/>
              <a:t>Jacobusse</a:t>
            </a:r>
            <a:r>
              <a:rPr lang="nl-NL" sz="1200" dirty="0" smtClean="0"/>
              <a:t> GW, </a:t>
            </a:r>
            <a:r>
              <a:rPr lang="nl-NL" sz="1200" dirty="0" err="1" smtClean="0"/>
              <a:t>Oudesluijs</a:t>
            </a:r>
            <a:r>
              <a:rPr lang="nl-NL" sz="1200" dirty="0" smtClean="0"/>
              <a:t>-Murphy AM, </a:t>
            </a:r>
            <a:r>
              <a:rPr lang="nl-NL" sz="1200" dirty="0" err="1" smtClean="0"/>
              <a:t>Verkerk</a:t>
            </a:r>
            <a:r>
              <a:rPr lang="nl-NL" sz="1200" dirty="0" smtClean="0"/>
              <a:t> PH (2009). Relatie tussen het Van </a:t>
            </a:r>
            <a:r>
              <a:rPr lang="nl-NL" sz="1200" dirty="0" err="1" smtClean="0"/>
              <a:t>Wiechenonderzoek</a:t>
            </a:r>
            <a:r>
              <a:rPr lang="nl-NL" sz="1200" dirty="0" smtClean="0"/>
              <a:t> (D-score) op 2 jaar en het intelligentieniveau op 5 jaar. </a:t>
            </a:r>
            <a:r>
              <a:rPr lang="nl-NL" sz="1200" dirty="0" err="1" smtClean="0"/>
              <a:t>Tijdschr</a:t>
            </a:r>
            <a:r>
              <a:rPr lang="nl-NL" sz="1200" dirty="0" smtClean="0"/>
              <a:t> </a:t>
            </a:r>
            <a:r>
              <a:rPr lang="nl-NL" sz="1200" dirty="0" err="1" smtClean="0"/>
              <a:t>Jeugdgezondheidsz</a:t>
            </a:r>
            <a:r>
              <a:rPr lang="nl-NL" sz="1200" dirty="0" smtClean="0"/>
              <a:t>, 1, 10-4.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933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Relation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later IQ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Pearson </a:t>
            </a:r>
            <a:r>
              <a:rPr lang="nl-NL" dirty="0" err="1" smtClean="0"/>
              <a:t>correlation</a:t>
            </a:r>
            <a:r>
              <a:rPr lang="nl-NL" dirty="0" smtClean="0"/>
              <a:t> </a:t>
            </a:r>
            <a:r>
              <a:rPr lang="nl-NL" dirty="0"/>
              <a:t>D-score (2 </a:t>
            </a:r>
            <a:r>
              <a:rPr lang="nl-NL" dirty="0" err="1"/>
              <a:t>yrs</a:t>
            </a:r>
            <a:r>
              <a:rPr lang="nl-NL" dirty="0"/>
              <a:t>) </a:t>
            </a:r>
            <a:r>
              <a:rPr lang="nl-NL" dirty="0" err="1"/>
              <a:t>with</a:t>
            </a:r>
            <a:r>
              <a:rPr lang="nl-NL" dirty="0"/>
              <a:t> IQ (5 </a:t>
            </a:r>
            <a:r>
              <a:rPr lang="nl-NL" dirty="0" err="1" smtClean="0"/>
              <a:t>yrs</a:t>
            </a:r>
            <a:r>
              <a:rPr lang="nl-NL" dirty="0" smtClean="0"/>
              <a:t>): </a:t>
            </a:r>
            <a:r>
              <a:rPr lang="nl-NL" b="1" dirty="0" smtClean="0"/>
              <a:t>0.34</a:t>
            </a:r>
            <a:endParaRPr lang="nl-NL" b="1" dirty="0"/>
          </a:p>
          <a:p>
            <a:endParaRPr lang="nl-NL" dirty="0"/>
          </a:p>
          <a:p>
            <a:r>
              <a:rPr lang="nl-NL" dirty="0" smtClean="0"/>
              <a:t>Pearson </a:t>
            </a:r>
            <a:r>
              <a:rPr lang="nl-NL" dirty="0" err="1" smtClean="0"/>
              <a:t>correlation</a:t>
            </a:r>
            <a:r>
              <a:rPr lang="nl-NL" dirty="0" smtClean="0"/>
              <a:t> </a:t>
            </a:r>
            <a:r>
              <a:rPr lang="nl-NL" dirty="0" err="1" smtClean="0"/>
              <a:t>with</a:t>
            </a:r>
            <a:r>
              <a:rPr lang="nl-NL" dirty="0" smtClean="0"/>
              <a:t> background </a:t>
            </a:r>
            <a:r>
              <a:rPr lang="nl-NL" dirty="0"/>
              <a:t>variables </a:t>
            </a:r>
            <a:r>
              <a:rPr lang="nl-NL" dirty="0" smtClean="0"/>
              <a:t>(0 </a:t>
            </a:r>
            <a:r>
              <a:rPr lang="nl-NL" dirty="0" err="1" smtClean="0"/>
              <a:t>yrs</a:t>
            </a:r>
            <a:r>
              <a:rPr lang="nl-NL" dirty="0" smtClean="0"/>
              <a:t>) </a:t>
            </a:r>
            <a:r>
              <a:rPr lang="nl-NL" dirty="0" err="1"/>
              <a:t>with</a:t>
            </a:r>
            <a:r>
              <a:rPr lang="nl-NL" dirty="0"/>
              <a:t> IQ (5 </a:t>
            </a:r>
            <a:r>
              <a:rPr lang="nl-NL" dirty="0" err="1"/>
              <a:t>yrs</a:t>
            </a:r>
            <a:r>
              <a:rPr lang="nl-NL" dirty="0"/>
              <a:t>)</a:t>
            </a:r>
          </a:p>
          <a:p>
            <a:pPr lvl="1"/>
            <a:r>
              <a:rPr lang="nl-NL" dirty="0" smtClean="0"/>
              <a:t>R(SES) </a:t>
            </a:r>
            <a:r>
              <a:rPr lang="nl-NL" dirty="0"/>
              <a:t>= </a:t>
            </a:r>
            <a:r>
              <a:rPr lang="nl-NL" b="1" dirty="0"/>
              <a:t>0.17</a:t>
            </a:r>
            <a:r>
              <a:rPr lang="nl-NL" dirty="0"/>
              <a:t>; </a:t>
            </a:r>
            <a:r>
              <a:rPr lang="nl-NL" dirty="0" smtClean="0"/>
              <a:t>R(</a:t>
            </a:r>
            <a:r>
              <a:rPr lang="nl-NL" dirty="0" err="1" smtClean="0"/>
              <a:t>age</a:t>
            </a:r>
            <a:r>
              <a:rPr lang="nl-NL" dirty="0" smtClean="0"/>
              <a:t> </a:t>
            </a:r>
            <a:r>
              <a:rPr lang="nl-NL" dirty="0" err="1" smtClean="0"/>
              <a:t>mother</a:t>
            </a:r>
            <a:r>
              <a:rPr lang="nl-NL" dirty="0" smtClean="0"/>
              <a:t>) </a:t>
            </a:r>
            <a:r>
              <a:rPr lang="nl-NL" dirty="0"/>
              <a:t>= </a:t>
            </a:r>
            <a:r>
              <a:rPr lang="nl-NL" b="1" dirty="0" smtClean="0"/>
              <a:t>0.12</a:t>
            </a:r>
            <a:endParaRPr lang="nl-NL" b="1" dirty="0"/>
          </a:p>
          <a:p>
            <a:endParaRPr lang="nl-NL" dirty="0"/>
          </a:p>
          <a:p>
            <a:r>
              <a:rPr lang="nl-NL" dirty="0" err="1"/>
              <a:t>Prediction</a:t>
            </a:r>
            <a:r>
              <a:rPr lang="nl-NL" dirty="0"/>
              <a:t> of IQ:</a:t>
            </a:r>
          </a:p>
          <a:p>
            <a:pPr lvl="1"/>
            <a:r>
              <a:rPr lang="nl-NL" dirty="0"/>
              <a:t>D-score </a:t>
            </a:r>
            <a:r>
              <a:rPr lang="nl-NL" dirty="0" err="1" smtClean="0"/>
              <a:t>alone</a:t>
            </a:r>
            <a:r>
              <a:rPr lang="nl-NL" dirty="0" smtClean="0"/>
              <a:t> </a:t>
            </a:r>
            <a:r>
              <a:rPr lang="nl-NL" dirty="0" err="1" smtClean="0"/>
              <a:t>predicts</a:t>
            </a:r>
            <a:r>
              <a:rPr lang="nl-NL" dirty="0" smtClean="0"/>
              <a:t> </a:t>
            </a:r>
            <a:r>
              <a:rPr lang="nl-NL" dirty="0"/>
              <a:t>11% of </a:t>
            </a:r>
            <a:r>
              <a:rPr lang="nl-NL" dirty="0" err="1"/>
              <a:t>variance</a:t>
            </a:r>
            <a:endParaRPr lang="nl-NL" dirty="0"/>
          </a:p>
          <a:p>
            <a:pPr lvl="1"/>
            <a:r>
              <a:rPr lang="nl-NL" dirty="0"/>
              <a:t>D-score + background 16% of </a:t>
            </a:r>
            <a:r>
              <a:rPr lang="nl-NL" dirty="0" err="1"/>
              <a:t>variance</a:t>
            </a:r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2612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D-score screening?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871133" y="2199600"/>
            <a:ext cx="9702558" cy="3460971"/>
          </a:xfrm>
        </p:spPr>
        <p:txBody>
          <a:bodyPr/>
          <a:lstStyle/>
          <a:p>
            <a:r>
              <a:rPr lang="en-US" altLang="nl-NL" dirty="0">
                <a:latin typeface="Arial" charset="0"/>
                <a:ea typeface="Arial" charset="0"/>
                <a:cs typeface="Arial" charset="0"/>
              </a:rPr>
              <a:t>Can we use the D-score as a screening instrument to identify children with </a:t>
            </a:r>
            <a:r>
              <a:rPr lang="en-US" altLang="nl-NL" dirty="0" smtClean="0">
                <a:latin typeface="Arial" charset="0"/>
                <a:ea typeface="Arial" charset="0"/>
                <a:cs typeface="Arial" charset="0"/>
              </a:rPr>
              <a:t>delayed cognitive development (</a:t>
            </a:r>
            <a:r>
              <a:rPr lang="en-US" altLang="nl-NL" dirty="0">
                <a:latin typeface="Arial" charset="0"/>
                <a:ea typeface="Arial" charset="0"/>
                <a:cs typeface="Arial" charset="0"/>
              </a:rPr>
              <a:t>50 &lt; IQ ≤ 85)? </a:t>
            </a:r>
          </a:p>
          <a:p>
            <a:r>
              <a:rPr lang="en-US" altLang="nl-NL" dirty="0">
                <a:latin typeface="Arial" charset="0"/>
                <a:ea typeface="Arial" charset="0"/>
                <a:cs typeface="Arial" charset="0"/>
              </a:rPr>
              <a:t>And if so, from what age?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6856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D-score screening?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altLang="nl-NL" dirty="0">
              <a:latin typeface="Arial" charset="0"/>
              <a:cs typeface="Futura Std Medium" charset="0"/>
            </a:endParaRPr>
          </a:p>
          <a:p>
            <a:pPr>
              <a:lnSpc>
                <a:spcPct val="110000"/>
              </a:lnSpc>
              <a:spcBef>
                <a:spcPct val="20000"/>
              </a:spcBef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nl-NL" sz="2400" b="1" dirty="0" smtClean="0">
                <a:solidFill>
                  <a:srgbClr val="FF6600"/>
                </a:solidFill>
                <a:latin typeface="Arial" charset="0"/>
                <a:cs typeface="Futura Std Medium" charset="0"/>
              </a:rPr>
              <a:t>Case-control study</a:t>
            </a:r>
            <a:endParaRPr lang="en-GB" altLang="nl-NL" b="1" dirty="0">
              <a:latin typeface="Arial" charset="0"/>
              <a:ea typeface="Futura Std Medium" charset="0"/>
              <a:cs typeface="Futura Std Medium" charset="0"/>
            </a:endParaRPr>
          </a:p>
          <a:p>
            <a:pPr lvl="1">
              <a:lnSpc>
                <a:spcPct val="110000"/>
              </a:lnSpc>
              <a:spcBef>
                <a:spcPct val="200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nl-NL" dirty="0">
                <a:latin typeface="Arial" charset="0"/>
                <a:ea typeface="Futura Std Medium" charset="0"/>
                <a:cs typeface="Futura Std Medium" charset="0"/>
              </a:rPr>
              <a:t>300 cases attending special education, </a:t>
            </a:r>
            <a:r>
              <a:rPr lang="nl-NL" altLang="nl-NL" dirty="0">
                <a:latin typeface="Arial" charset="0"/>
                <a:ea typeface="Futura Std Medium" charset="0"/>
                <a:cs typeface="Futura Std Medium" charset="0"/>
              </a:rPr>
              <a:t>50 &lt; IQ ≤ </a:t>
            </a:r>
            <a:r>
              <a:rPr lang="nl-NL" altLang="nl-NL" dirty="0" smtClean="0">
                <a:latin typeface="Arial" charset="0"/>
                <a:ea typeface="Futura Std Medium" charset="0"/>
                <a:cs typeface="Futura Std Medium" charset="0"/>
              </a:rPr>
              <a:t>85</a:t>
            </a:r>
            <a:endParaRPr lang="nl-NL" altLang="nl-NL" dirty="0">
              <a:latin typeface="Arial" charset="0"/>
              <a:ea typeface="Futura Std Medium" charset="0"/>
              <a:cs typeface="Futura Std Medium" charset="0"/>
            </a:endParaRPr>
          </a:p>
          <a:p>
            <a:pPr lvl="1">
              <a:lnSpc>
                <a:spcPct val="110000"/>
              </a:lnSpc>
              <a:spcBef>
                <a:spcPct val="200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nl-NL" altLang="nl-NL" dirty="0">
                <a:latin typeface="Arial" charset="0"/>
                <a:ea typeface="Futura Std Medium" charset="0"/>
                <a:cs typeface="Futura Std Medium" charset="0"/>
              </a:rPr>
              <a:t>3</a:t>
            </a:r>
            <a:r>
              <a:rPr lang="en-GB" altLang="nl-NL" dirty="0">
                <a:latin typeface="Arial" charset="0"/>
                <a:ea typeface="Futura Std Medium" charset="0"/>
                <a:cs typeface="Futura Std Medium" charset="0"/>
              </a:rPr>
              <a:t>00 controls: </a:t>
            </a:r>
            <a:r>
              <a:rPr lang="nl-NL" altLang="nl-NL" dirty="0" err="1" smtClean="0">
                <a:latin typeface="Arial" charset="0"/>
                <a:ea typeface="Futura Std Medium" charset="0"/>
                <a:cs typeface="Futura Std Medium" charset="0"/>
              </a:rPr>
              <a:t>regular</a:t>
            </a:r>
            <a:r>
              <a:rPr lang="nl-NL" altLang="nl-NL" dirty="0" smtClean="0">
                <a:latin typeface="Arial" charset="0"/>
                <a:ea typeface="Futura Std Medium" charset="0"/>
                <a:cs typeface="Futura Std Medium" charset="0"/>
              </a:rPr>
              <a:t> </a:t>
            </a:r>
            <a:r>
              <a:rPr lang="nl-NL" altLang="nl-NL" dirty="0" err="1">
                <a:latin typeface="Arial" charset="0"/>
                <a:ea typeface="Futura Std Medium" charset="0"/>
                <a:cs typeface="Futura Std Medium" charset="0"/>
              </a:rPr>
              <a:t>education</a:t>
            </a:r>
            <a:r>
              <a:rPr lang="nl-NL" altLang="nl-NL" dirty="0">
                <a:latin typeface="Arial" charset="0"/>
                <a:ea typeface="Futura Std Medium" charset="0"/>
                <a:cs typeface="Futura Std Medium" charset="0"/>
              </a:rPr>
              <a:t>; no </a:t>
            </a:r>
            <a:r>
              <a:rPr lang="nl-NL" altLang="nl-NL" dirty="0" err="1">
                <a:latin typeface="Arial" charset="0"/>
                <a:ea typeface="Futura Std Medium" charset="0"/>
                <a:cs typeface="Futura Std Medium" charset="0"/>
              </a:rPr>
              <a:t>developmental</a:t>
            </a:r>
            <a:r>
              <a:rPr lang="nl-NL" altLang="nl-NL" dirty="0">
                <a:latin typeface="Arial" charset="0"/>
                <a:ea typeface="Futura Std Medium" charset="0"/>
                <a:cs typeface="Futura Std Medium" charset="0"/>
              </a:rPr>
              <a:t> delay</a:t>
            </a:r>
            <a:r>
              <a:rPr lang="en-GB" altLang="nl-NL" dirty="0">
                <a:latin typeface="Arial" charset="0"/>
                <a:ea typeface="Futura Std Medium" charset="0"/>
                <a:cs typeface="Futura Std Medium" charset="0"/>
              </a:rPr>
              <a:t>, </a:t>
            </a:r>
            <a:r>
              <a:rPr lang="en-GB" altLang="nl-NL" dirty="0" smtClean="0">
                <a:latin typeface="Arial" charset="0"/>
                <a:ea typeface="Futura Std Medium" charset="0"/>
                <a:cs typeface="Futura Std Medium" charset="0"/>
              </a:rPr>
              <a:t>did not repeat </a:t>
            </a:r>
            <a:r>
              <a:rPr lang="en-GB" altLang="nl-NL" dirty="0">
                <a:latin typeface="Arial" charset="0"/>
                <a:ea typeface="Futura Std Medium" charset="0"/>
                <a:cs typeface="Futura Std Medium" charset="0"/>
              </a:rPr>
              <a:t>a </a:t>
            </a:r>
            <a:r>
              <a:rPr lang="en-GB" altLang="nl-NL" dirty="0" smtClean="0">
                <a:latin typeface="Arial" charset="0"/>
                <a:ea typeface="Futura Std Medium" charset="0"/>
                <a:cs typeface="Futura Std Medium" charset="0"/>
              </a:rPr>
              <a:t>class</a:t>
            </a:r>
          </a:p>
        </p:txBody>
      </p:sp>
    </p:spTree>
    <p:extLst>
      <p:ext uri="{BB962C8B-B14F-4D97-AF65-F5344CB8AC3E}">
        <p14:creationId xmlns:p14="http://schemas.microsoft.com/office/powerpoint/2010/main" val="157587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01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9599211"/>
              </p:ext>
            </p:extLst>
          </p:nvPr>
        </p:nvGraphicFramePr>
        <p:xfrm>
          <a:off x="3071813" y="-127000"/>
          <a:ext cx="7200900" cy="5667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9" name="Acrobat Document" r:id="rId4" imgW="8009524" imgH="5668166" progId="AcroExch.Document.7">
                  <p:embed/>
                </p:oleObj>
              </mc:Choice>
              <mc:Fallback>
                <p:oleObj name="Acrobat Document" r:id="rId4" imgW="8009524" imgH="5668166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1813" y="-127000"/>
                        <a:ext cx="7200900" cy="56673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5375275" y="4127501"/>
            <a:ext cx="215900" cy="288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nl-NL"/>
          </a:p>
        </p:txBody>
      </p:sp>
      <p:sp>
        <p:nvSpPr>
          <p:cNvPr id="51204" name="Text Box 14"/>
          <p:cNvSpPr txBox="1">
            <a:spLocks noChangeArrowheads="1"/>
          </p:cNvSpPr>
          <p:nvPr/>
        </p:nvSpPr>
        <p:spPr bwMode="auto">
          <a:xfrm>
            <a:off x="5232401" y="4991101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nl-NL">
              <a:solidFill>
                <a:schemeClr val="bg1"/>
              </a:solidFill>
            </a:endParaRPr>
          </a:p>
        </p:txBody>
      </p:sp>
      <p:grpSp>
        <p:nvGrpSpPr>
          <p:cNvPr id="9241" name="Group 25"/>
          <p:cNvGrpSpPr>
            <a:grpSpLocks/>
          </p:cNvGrpSpPr>
          <p:nvPr/>
        </p:nvGrpSpPr>
        <p:grpSpPr bwMode="auto">
          <a:xfrm>
            <a:off x="3000375" y="2443164"/>
            <a:ext cx="6408738" cy="4667249"/>
            <a:chOff x="930" y="1797"/>
            <a:chExt cx="4037" cy="2940"/>
          </a:xfrm>
        </p:grpSpPr>
        <p:sp>
          <p:nvSpPr>
            <p:cNvPr id="51219" name="Text Box 6"/>
            <p:cNvSpPr txBox="1">
              <a:spLocks noChangeArrowheads="1"/>
            </p:cNvSpPr>
            <p:nvPr/>
          </p:nvSpPr>
          <p:spPr bwMode="auto">
            <a:xfrm>
              <a:off x="930" y="3748"/>
              <a:ext cx="4037" cy="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nl-NL" b="1" i="1" dirty="0">
                  <a:solidFill>
                    <a:srgbClr val="FF6600"/>
                  </a:solidFill>
                </a:rPr>
                <a:t>P</a:t>
              </a:r>
              <a:r>
                <a:rPr lang="en-US" altLang="nl-NL" b="1" dirty="0">
                  <a:solidFill>
                    <a:srgbClr val="FF6600"/>
                  </a:solidFill>
                </a:rPr>
                <a:t>-value:</a:t>
              </a:r>
            </a:p>
            <a:p>
              <a:pPr eaLnBrk="1" hangingPunct="1"/>
              <a:r>
                <a:rPr lang="en-US" altLang="nl-NL" b="1" dirty="0">
                  <a:solidFill>
                    <a:srgbClr val="FF6600"/>
                  </a:solidFill>
                </a:rPr>
                <a:t>Cohen</a:t>
              </a:r>
              <a:r>
                <a:rPr lang="en-US" altLang="en-US" b="1" dirty="0">
                  <a:solidFill>
                    <a:srgbClr val="FF6600"/>
                  </a:solidFill>
                </a:rPr>
                <a:t>’</a:t>
              </a:r>
              <a:r>
                <a:rPr lang="en-US" altLang="nl-NL" b="1" dirty="0">
                  <a:solidFill>
                    <a:srgbClr val="FF6600"/>
                  </a:solidFill>
                </a:rPr>
                <a:t>s </a:t>
              </a:r>
              <a:r>
                <a:rPr lang="en-US" altLang="nl-NL" b="1" i="1" dirty="0">
                  <a:solidFill>
                    <a:srgbClr val="FF6600"/>
                  </a:solidFill>
                </a:rPr>
                <a:t>d</a:t>
              </a:r>
              <a:r>
                <a:rPr lang="en-US" altLang="nl-NL" b="1" dirty="0">
                  <a:solidFill>
                    <a:srgbClr val="FF6600"/>
                  </a:solidFill>
                </a:rPr>
                <a:t>:</a:t>
              </a:r>
            </a:p>
            <a:p>
              <a:pPr eaLnBrk="1" hangingPunct="1"/>
              <a:r>
                <a:rPr lang="en-US" altLang="nl-NL" b="1" dirty="0">
                  <a:solidFill>
                    <a:srgbClr val="FF6600"/>
                  </a:solidFill>
                </a:rPr>
                <a:t>AUC:			</a:t>
              </a:r>
              <a:endParaRPr lang="en-US" altLang="nl-NL" dirty="0">
                <a:solidFill>
                  <a:srgbClr val="000099"/>
                </a:solidFill>
              </a:endParaRPr>
            </a:p>
            <a:p>
              <a:pPr eaLnBrk="1" hangingPunct="1"/>
              <a:r>
                <a:rPr lang="en-US" altLang="nl-NL" dirty="0"/>
                <a:t>				</a:t>
              </a:r>
              <a:endParaRPr lang="en-US" altLang="nl-NL" dirty="0">
                <a:solidFill>
                  <a:srgbClr val="000099"/>
                </a:solidFill>
              </a:endParaRPr>
            </a:p>
          </p:txBody>
        </p:sp>
        <p:grpSp>
          <p:nvGrpSpPr>
            <p:cNvPr id="51220" name="Group 24"/>
            <p:cNvGrpSpPr>
              <a:grpSpLocks/>
            </p:cNvGrpSpPr>
            <p:nvPr/>
          </p:nvGrpSpPr>
          <p:grpSpPr bwMode="auto">
            <a:xfrm>
              <a:off x="2154" y="1797"/>
              <a:ext cx="602" cy="2731"/>
              <a:chOff x="2154" y="1797"/>
              <a:chExt cx="602" cy="2731"/>
            </a:xfrm>
          </p:grpSpPr>
          <p:sp>
            <p:nvSpPr>
              <p:cNvPr id="51221" name="Line 8"/>
              <p:cNvSpPr>
                <a:spLocks noChangeShapeType="1"/>
              </p:cNvSpPr>
              <p:nvPr/>
            </p:nvSpPr>
            <p:spPr bwMode="auto">
              <a:xfrm>
                <a:off x="2517" y="1797"/>
                <a:ext cx="0" cy="141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1222" name="Text Box 15"/>
              <p:cNvSpPr txBox="1">
                <a:spLocks noChangeArrowheads="1"/>
              </p:cNvSpPr>
              <p:nvPr/>
            </p:nvSpPr>
            <p:spPr bwMode="auto">
              <a:xfrm>
                <a:off x="2154" y="3307"/>
                <a:ext cx="602" cy="122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nl-NL"/>
              </a:p>
              <a:p>
                <a:pPr eaLnBrk="1" hangingPunct="1"/>
                <a:r>
                  <a:rPr lang="en-US" altLang="nl-NL"/>
                  <a:t>9 mth</a:t>
                </a:r>
              </a:p>
              <a:p>
                <a:pPr eaLnBrk="1" hangingPunct="1"/>
                <a:r>
                  <a:rPr lang="en-US" altLang="nl-NL"/>
                  <a:t>0.001</a:t>
                </a:r>
              </a:p>
              <a:p>
                <a:pPr eaLnBrk="1" hangingPunct="1"/>
                <a:r>
                  <a:rPr lang="en-US" altLang="nl-NL"/>
                  <a:t>0.61</a:t>
                </a:r>
              </a:p>
              <a:p>
                <a:pPr eaLnBrk="1" hangingPunct="1"/>
                <a:r>
                  <a:rPr lang="en-US" altLang="nl-NL"/>
                  <a:t>0.59</a:t>
                </a:r>
              </a:p>
            </p:txBody>
          </p:sp>
        </p:grpSp>
      </p:grpSp>
      <p:grpSp>
        <p:nvGrpSpPr>
          <p:cNvPr id="9242" name="Group 26"/>
          <p:cNvGrpSpPr>
            <a:grpSpLocks/>
          </p:cNvGrpSpPr>
          <p:nvPr/>
        </p:nvGrpSpPr>
        <p:grpSpPr bwMode="auto">
          <a:xfrm>
            <a:off x="6240464" y="1773239"/>
            <a:ext cx="1125537" cy="4983163"/>
            <a:chOff x="2971" y="1389"/>
            <a:chExt cx="709" cy="3139"/>
          </a:xfrm>
        </p:grpSpPr>
        <p:sp>
          <p:nvSpPr>
            <p:cNvPr id="51217" name="Line 9"/>
            <p:cNvSpPr>
              <a:spLocks noChangeShapeType="1"/>
            </p:cNvSpPr>
            <p:nvPr/>
          </p:nvSpPr>
          <p:spPr bwMode="auto">
            <a:xfrm>
              <a:off x="3152" y="1389"/>
              <a:ext cx="0" cy="179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51218" name="Text Box 16"/>
            <p:cNvSpPr txBox="1">
              <a:spLocks noChangeArrowheads="1"/>
            </p:cNvSpPr>
            <p:nvPr/>
          </p:nvSpPr>
          <p:spPr bwMode="auto">
            <a:xfrm>
              <a:off x="2971" y="3307"/>
              <a:ext cx="709" cy="1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nl-NL"/>
            </a:p>
            <a:p>
              <a:pPr eaLnBrk="1" hangingPunct="1"/>
              <a:r>
                <a:rPr lang="en-US" altLang="nl-NL"/>
                <a:t>14 mth</a:t>
              </a:r>
            </a:p>
            <a:p>
              <a:pPr eaLnBrk="1" hangingPunct="1"/>
              <a:r>
                <a:rPr lang="en-US" altLang="nl-NL"/>
                <a:t>0.001</a:t>
              </a:r>
            </a:p>
            <a:p>
              <a:pPr eaLnBrk="1" hangingPunct="1"/>
              <a:r>
                <a:rPr lang="en-US" altLang="nl-NL"/>
                <a:t>0.65</a:t>
              </a:r>
            </a:p>
            <a:p>
              <a:pPr eaLnBrk="1" hangingPunct="1"/>
              <a:r>
                <a:rPr lang="en-US" altLang="nl-NL"/>
                <a:t>0.64</a:t>
              </a:r>
            </a:p>
          </p:txBody>
        </p:sp>
      </p:grpSp>
      <p:grpSp>
        <p:nvGrpSpPr>
          <p:cNvPr id="9243" name="Group 27"/>
          <p:cNvGrpSpPr>
            <a:grpSpLocks/>
          </p:cNvGrpSpPr>
          <p:nvPr/>
        </p:nvGrpSpPr>
        <p:grpSpPr bwMode="auto">
          <a:xfrm>
            <a:off x="8040689" y="1196975"/>
            <a:ext cx="1125537" cy="5559426"/>
            <a:chOff x="4105" y="1026"/>
            <a:chExt cx="709" cy="3502"/>
          </a:xfrm>
        </p:grpSpPr>
        <p:sp>
          <p:nvSpPr>
            <p:cNvPr id="51215" name="Line 13"/>
            <p:cNvSpPr>
              <a:spLocks noChangeShapeType="1"/>
            </p:cNvSpPr>
            <p:nvPr/>
          </p:nvSpPr>
          <p:spPr bwMode="auto">
            <a:xfrm>
              <a:off x="4377" y="1026"/>
              <a:ext cx="0" cy="221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51216" name="Text Box 17"/>
            <p:cNvSpPr txBox="1">
              <a:spLocks noChangeArrowheads="1"/>
            </p:cNvSpPr>
            <p:nvPr/>
          </p:nvSpPr>
          <p:spPr bwMode="auto">
            <a:xfrm>
              <a:off x="4105" y="3307"/>
              <a:ext cx="709" cy="1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nl-NL"/>
            </a:p>
            <a:p>
              <a:pPr eaLnBrk="1" hangingPunct="1"/>
              <a:r>
                <a:rPr lang="en-US" altLang="nl-NL"/>
                <a:t>24 mth</a:t>
              </a:r>
            </a:p>
            <a:p>
              <a:pPr eaLnBrk="1" hangingPunct="1"/>
              <a:r>
                <a:rPr lang="en-US" altLang="nl-NL"/>
                <a:t>0.001</a:t>
              </a:r>
            </a:p>
            <a:p>
              <a:pPr eaLnBrk="1" hangingPunct="1"/>
              <a:r>
                <a:rPr lang="en-US" altLang="nl-NL"/>
                <a:t>0.96</a:t>
              </a:r>
            </a:p>
            <a:p>
              <a:pPr eaLnBrk="1" hangingPunct="1"/>
              <a:r>
                <a:rPr lang="en-US" altLang="nl-NL"/>
                <a:t>0.70</a:t>
              </a:r>
            </a:p>
          </p:txBody>
        </p:sp>
      </p:grpSp>
      <p:grpSp>
        <p:nvGrpSpPr>
          <p:cNvPr id="51208" name="Group 24"/>
          <p:cNvGrpSpPr>
            <a:grpSpLocks/>
          </p:cNvGrpSpPr>
          <p:nvPr/>
        </p:nvGrpSpPr>
        <p:grpSpPr bwMode="auto">
          <a:xfrm>
            <a:off x="3792539" y="958851"/>
            <a:ext cx="3095625" cy="784226"/>
            <a:chOff x="113" y="1026"/>
            <a:chExt cx="2993" cy="494"/>
          </a:xfrm>
        </p:grpSpPr>
        <p:sp>
          <p:nvSpPr>
            <p:cNvPr id="51212" name="Text Box 5"/>
            <p:cNvSpPr txBox="1">
              <a:spLocks noChangeArrowheads="1"/>
            </p:cNvSpPr>
            <p:nvPr/>
          </p:nvSpPr>
          <p:spPr bwMode="auto">
            <a:xfrm>
              <a:off x="113" y="1026"/>
              <a:ext cx="2993" cy="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nl-NL" sz="1400" i="1"/>
                <a:t>          </a:t>
              </a:r>
              <a:r>
                <a:rPr lang="en-US" altLang="nl-NL" sz="1800" i="1"/>
                <a:t>= cases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nl-NL" sz="1800" i="1"/>
                <a:t>        = controls</a:t>
              </a:r>
            </a:p>
          </p:txBody>
        </p:sp>
        <p:sp>
          <p:nvSpPr>
            <p:cNvPr id="51213" name="Line 18"/>
            <p:cNvSpPr>
              <a:spLocks noChangeShapeType="1"/>
            </p:cNvSpPr>
            <p:nvPr/>
          </p:nvSpPr>
          <p:spPr bwMode="auto">
            <a:xfrm>
              <a:off x="158" y="1117"/>
              <a:ext cx="2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51214" name="Line 19"/>
            <p:cNvSpPr>
              <a:spLocks noChangeShapeType="1"/>
            </p:cNvSpPr>
            <p:nvPr/>
          </p:nvSpPr>
          <p:spPr bwMode="auto">
            <a:xfrm>
              <a:off x="158" y="1344"/>
              <a:ext cx="2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Content Placeholder 2"/>
          <p:cNvSpPr>
            <a:spLocks noGrp="1"/>
          </p:cNvSpPr>
          <p:nvPr>
            <p:ph idx="1"/>
          </p:nvPr>
        </p:nvSpPr>
        <p:spPr>
          <a:xfrm>
            <a:off x="2927350" y="2200276"/>
            <a:ext cx="7272338" cy="4181475"/>
          </a:xfrm>
        </p:spPr>
        <p:txBody>
          <a:bodyPr/>
          <a:lstStyle/>
          <a:p>
            <a:endParaRPr lang="en-US" altLang="nl-NL">
              <a:latin typeface="Futura Std Medium" charset="0"/>
              <a:ea typeface="ＭＳ Ｐゴシック" charset="-128"/>
              <a:cs typeface="Futura Std Medium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Kingston, Jamaica</a:t>
            </a:r>
            <a:endParaRPr lang="nl-NL" dirty="0"/>
          </a:p>
        </p:txBody>
      </p:sp>
      <p:grpSp>
        <p:nvGrpSpPr>
          <p:cNvPr id="53254" name="Group 6"/>
          <p:cNvGrpSpPr>
            <a:grpSpLocks/>
          </p:cNvGrpSpPr>
          <p:nvPr/>
        </p:nvGrpSpPr>
        <p:grpSpPr bwMode="auto">
          <a:xfrm>
            <a:off x="2424113" y="476250"/>
            <a:ext cx="7632700" cy="5905500"/>
            <a:chOff x="340" y="0"/>
            <a:chExt cx="4989" cy="3990"/>
          </a:xfrm>
        </p:grpSpPr>
        <p:pic>
          <p:nvPicPr>
            <p:cNvPr id="5325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0"/>
              <a:ext cx="4989" cy="3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256" name="Text Box 5"/>
            <p:cNvSpPr txBox="1">
              <a:spLocks noChangeArrowheads="1"/>
            </p:cNvSpPr>
            <p:nvPr/>
          </p:nvSpPr>
          <p:spPr bwMode="auto">
            <a:xfrm>
              <a:off x="4286" y="1298"/>
              <a:ext cx="251" cy="2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nl-NL" sz="1400">
                  <a:solidFill>
                    <a:srgbClr val="000066"/>
                  </a:solidFill>
                </a:rPr>
                <a:t>14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2"/>
          <p:cNvSpPr txBox="1">
            <a:spLocks/>
          </p:cNvSpPr>
          <p:nvPr/>
        </p:nvSpPr>
        <p:spPr>
          <a:xfrm>
            <a:off x="486833" y="1718734"/>
            <a:ext cx="3595808" cy="4519084"/>
          </a:xfrm>
          <a:prstGeom prst="rect">
            <a:avLst/>
          </a:prstGeom>
        </p:spPr>
        <p:txBody>
          <a:bodyPr/>
          <a:lstStyle>
            <a:lvl1pPr marL="179388" indent="-179388" algn="l" rtl="0" eaLnBrk="1" fontAlgn="base" hangingPunct="1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charset="0"/>
              <a:buChar char="•"/>
              <a:defRPr sz="1800" kern="1200" baseline="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1pPr>
            <a:lvl2pPr marL="536400" indent="-28575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Lucida Grande"/>
              <a:buChar char="–"/>
              <a:defRPr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2pPr>
            <a:lvl3pPr marL="684000" indent="-179388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3pPr>
            <a:lvl4pPr marL="864000" indent="-179388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Lucida Grande"/>
              <a:buChar char="–"/>
              <a:defRPr sz="14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4pPr>
            <a:lvl5pPr marL="1044000" indent="-179388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150000"/>
              </a:lnSpc>
              <a:spcAft>
                <a:spcPts val="0"/>
              </a:spcAft>
            </a:pPr>
            <a:r>
              <a:rPr lang="nl-NL" sz="1600" dirty="0" smtClean="0"/>
              <a:t>Database</a:t>
            </a:r>
          </a:p>
          <a:p>
            <a:pPr marL="380990" indent="-380990" defTabSz="9144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nl-NL" sz="1600" dirty="0" smtClean="0"/>
              <a:t>16 </a:t>
            </a:r>
            <a:r>
              <a:rPr lang="nl-NL" sz="1600" dirty="0" err="1" smtClean="0"/>
              <a:t>cohorts</a:t>
            </a:r>
            <a:endParaRPr lang="nl-NL" sz="1600" dirty="0" smtClean="0"/>
          </a:p>
          <a:p>
            <a:pPr marL="380990" indent="-380990" defTabSz="9144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nl-NL" sz="1600" dirty="0" smtClean="0"/>
              <a:t>&gt; 75000 records</a:t>
            </a:r>
          </a:p>
          <a:p>
            <a:pPr marL="380990" indent="-380990" defTabSz="9144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nl-NL" sz="1600" dirty="0" smtClean="0"/>
              <a:t>&gt; 1300 items</a:t>
            </a:r>
          </a:p>
          <a:p>
            <a:pPr defTabSz="914400">
              <a:lnSpc>
                <a:spcPct val="150000"/>
              </a:lnSpc>
              <a:spcAft>
                <a:spcPts val="0"/>
              </a:spcAft>
            </a:pPr>
            <a:endParaRPr lang="nl-NL" sz="1600" dirty="0" smtClean="0"/>
          </a:p>
          <a:p>
            <a:pPr defTabSz="914400">
              <a:lnSpc>
                <a:spcPct val="150000"/>
              </a:lnSpc>
              <a:spcAft>
                <a:spcPts val="0"/>
              </a:spcAft>
            </a:pPr>
            <a:r>
              <a:rPr lang="nl-NL" sz="1600" dirty="0"/>
              <a:t>Expert </a:t>
            </a:r>
            <a:r>
              <a:rPr lang="nl-NL" sz="1600" dirty="0" err="1"/>
              <a:t>equality</a:t>
            </a:r>
            <a:r>
              <a:rPr lang="nl-NL" sz="1600" dirty="0"/>
              <a:t> </a:t>
            </a:r>
            <a:r>
              <a:rPr lang="nl-NL" sz="1600" dirty="0" err="1"/>
              <a:t>mapping</a:t>
            </a:r>
            <a:r>
              <a:rPr lang="nl-NL" sz="1600" dirty="0"/>
              <a:t> at item level</a:t>
            </a:r>
          </a:p>
          <a:p>
            <a:pPr defTabSz="914400">
              <a:lnSpc>
                <a:spcPct val="150000"/>
              </a:lnSpc>
              <a:spcAft>
                <a:spcPts val="0"/>
              </a:spcAft>
            </a:pPr>
            <a:endParaRPr lang="nl-NL" sz="1600" dirty="0" smtClean="0"/>
          </a:p>
          <a:p>
            <a:pPr defTabSz="914400">
              <a:lnSpc>
                <a:spcPct val="150000"/>
              </a:lnSpc>
              <a:spcAft>
                <a:spcPts val="0"/>
              </a:spcAft>
            </a:pPr>
            <a:r>
              <a:rPr lang="nl-NL" sz="1600" dirty="0" err="1" smtClean="0"/>
              <a:t>Which</a:t>
            </a:r>
            <a:r>
              <a:rPr lang="nl-NL" sz="1600" dirty="0" smtClean="0"/>
              <a:t> items form a </a:t>
            </a:r>
            <a:r>
              <a:rPr lang="nl-NL" sz="1600" dirty="0" err="1" smtClean="0"/>
              <a:t>scale</a:t>
            </a:r>
            <a:r>
              <a:rPr lang="nl-NL" sz="1600" dirty="0" smtClean="0"/>
              <a:t>?</a:t>
            </a:r>
            <a:endParaRPr lang="nl-NL" sz="1600" dirty="0"/>
          </a:p>
        </p:txBody>
      </p:sp>
      <p:sp>
        <p:nvSpPr>
          <p:cNvPr id="5" name="Titel 5"/>
          <p:cNvSpPr txBox="1">
            <a:spLocks/>
          </p:cNvSpPr>
          <p:nvPr/>
        </p:nvSpPr>
        <p:spPr>
          <a:xfrm>
            <a:off x="486833" y="646177"/>
            <a:ext cx="11106151" cy="69757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 sz="2400" b="1" kern="1200">
                <a:solidFill>
                  <a:schemeClr val="accent2"/>
                </a:solidFill>
                <a:latin typeface="Arial"/>
                <a:ea typeface="ＭＳ Ｐゴシック" charset="-128"/>
                <a:cs typeface="Arial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44696"/>
                </a:solidFill>
                <a:latin typeface="Arial" charset="0"/>
                <a:ea typeface="ＭＳ Ｐゴシック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44696"/>
                </a:solidFill>
                <a:latin typeface="Arial" charset="0"/>
                <a:ea typeface="ＭＳ Ｐゴシック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44696"/>
                </a:solidFill>
                <a:latin typeface="Arial" charset="0"/>
                <a:ea typeface="ＭＳ Ｐゴシック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44696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/>
            <a:r>
              <a:rPr lang="nl-NL" dirty="0"/>
              <a:t>Does </a:t>
            </a:r>
            <a:r>
              <a:rPr lang="nl-NL" dirty="0" err="1" smtClean="0"/>
              <a:t>it</a:t>
            </a:r>
            <a:r>
              <a:rPr lang="nl-NL" dirty="0" smtClean="0"/>
              <a:t> </a:t>
            </a:r>
            <a:r>
              <a:rPr lang="nl-NL" dirty="0" err="1" smtClean="0"/>
              <a:t>work</a:t>
            </a:r>
            <a:r>
              <a:rPr lang="nl-NL" dirty="0" smtClean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other</a:t>
            </a:r>
            <a:r>
              <a:rPr lang="nl-NL" dirty="0"/>
              <a:t> </a:t>
            </a:r>
            <a:r>
              <a:rPr lang="nl-NL" dirty="0" err="1" smtClean="0"/>
              <a:t>countries</a:t>
            </a:r>
            <a:r>
              <a:rPr lang="nl-NL" dirty="0" smtClean="0"/>
              <a:t>? </a:t>
            </a:r>
            <a:endParaRPr lang="nl-NL" dirty="0"/>
          </a:p>
        </p:txBody>
      </p:sp>
      <p:graphicFrame>
        <p:nvGraphicFramePr>
          <p:cNvPr id="6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3129692"/>
              </p:ext>
            </p:extLst>
          </p:nvPr>
        </p:nvGraphicFramePr>
        <p:xfrm>
          <a:off x="5233856" y="1110834"/>
          <a:ext cx="6217922" cy="4863249"/>
        </p:xfrm>
        <a:graphic>
          <a:graphicData uri="http://schemas.openxmlformats.org/drawingml/2006/table">
            <a:tbl>
              <a:tblPr firstRow="1" firstCol="1" bandRow="1"/>
              <a:tblGrid>
                <a:gridCol w="1008610"/>
                <a:gridCol w="1884221"/>
                <a:gridCol w="665018"/>
                <a:gridCol w="665018"/>
                <a:gridCol w="720436"/>
                <a:gridCol w="720436"/>
                <a:gridCol w="554183"/>
              </a:tblGrid>
              <a:tr h="2889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Country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719" marR="707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Investigators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719" marR="707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Bayley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719" marR="707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Denver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719" marR="707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Griffiths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719" marR="707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Battelle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719" marR="707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Other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719" marR="707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51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Bangladesh</a:t>
                      </a:r>
                      <a:r>
                        <a:rPr lang="en-US" sz="1100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 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719" marR="707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Hamadani*, Tofail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719" marR="707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719" marR="707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719" marR="707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719" marR="707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719" marR="707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719" marR="707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8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Brazil (1993)</a:t>
                      </a:r>
                      <a:r>
                        <a:rPr lang="en-US" sz="1100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719" marR="707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Menezes, Victora,  Karam*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719" marR="707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719" marR="707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719" marR="707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719" marR="707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719" marR="707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719" marR="707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8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Brazil (2004)</a:t>
                      </a:r>
                      <a:r>
                        <a:rPr lang="en-US" sz="1100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719" marR="707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Barros, Victora, Karam*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719" marR="707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719" marR="707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719" marR="707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719" marR="707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719" marR="707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719" marR="707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5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Chile     </a:t>
                      </a:r>
                      <a:r>
                        <a:rPr lang="en-US" sz="1100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  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719" marR="707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Lozoff*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719" marR="707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719" marR="707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719" marR="707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719" marR="707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719" marR="707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719" marR="707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63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Chile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719" marR="707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Behrman, Bravo, Fernald*, Reynolds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719" marR="707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719" marR="707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719" marR="707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719" marR="707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719" marR="707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719" marR="707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5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China</a:t>
                      </a:r>
                      <a:r>
                        <a:rPr lang="en-US" sz="110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       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719" marR="707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Lozoff*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719" marR="707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719" marR="707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719" marR="707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719" marR="707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719" marR="707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719" marR="707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2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Colombia (Bogota)</a:t>
                      </a:r>
                      <a:r>
                        <a:rPr lang="en-US" sz="1100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      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719" marR="707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Attanasio*, McGregor*, Rubio-Codina*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719" marR="707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719" marR="707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719" marR="707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719" marR="707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719" marR="707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719" marR="707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63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Colombia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719" marR="707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Attanasio*, McGregor*, Rubio-Codina*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719" marR="707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719" marR="707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719" marR="707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719" marR="707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719" marR="707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719" marR="707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5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Ecuador 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719" marR="707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Araujo*, </a:t>
                      </a:r>
                      <a:r>
                        <a:rPr lang="en-US" sz="1100" dirty="0" err="1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Schady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719" marR="707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719" marR="707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719" marR="707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719" marR="707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719" marR="707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719" marR="707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5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Ethiopia</a:t>
                      </a:r>
                      <a:r>
                        <a:rPr lang="en-US" sz="1100" dirty="0" smtClean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719" marR="707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Hanlon*, </a:t>
                      </a:r>
                      <a:r>
                        <a:rPr lang="en-US" sz="1100" dirty="0" err="1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Medhin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719" marR="707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719" marR="707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719" marR="707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719" marR="707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719" marR="707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719" marR="707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5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Jamaica</a:t>
                      </a:r>
                      <a:r>
                        <a:rPr lang="en-US" sz="1100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719" marR="707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Walker*, Chang*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719" marR="707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719" marR="707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719" marR="707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719" marR="707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719" marR="707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719" marR="707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5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Jamaica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719" marR="707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McGregor*, Powell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719" marR="707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719" marR="707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719" marR="707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719" marR="707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719" marR="707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719" marR="707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4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Madagascar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719" marR="707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Galasso, Fernald*,  Ratsifandrihamanana*,  Weber*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719" marR="707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719" marR="707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719" marR="707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719" marR="707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719" marR="707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719" marR="707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63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Netherlands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719" marR="707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Verkerk</a:t>
                      </a:r>
                      <a:r>
                        <a:rPr lang="en-US" sz="1100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100" dirty="0" err="1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Schönbeck</a:t>
                      </a:r>
                      <a:r>
                        <a:rPr lang="en-US" sz="1100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Van Buuren*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719" marR="707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719" marR="707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719" marR="707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719" marR="707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719" marR="707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719" marR="707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63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South </a:t>
                      </a:r>
                      <a:r>
                        <a:rPr lang="en-US" sz="1100" b="1" dirty="0" smtClean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Africa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719" marR="707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Richter*, Cameron 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719" marR="707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719" marR="707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719" marR="707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719" marR="707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719" marR="707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719" marR="707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216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Relevance</a:t>
            </a:r>
            <a:r>
              <a:rPr lang="nl-NL" dirty="0" smtClean="0"/>
              <a:t> D-score </a:t>
            </a:r>
            <a:r>
              <a:rPr lang="nl-NL" dirty="0" err="1" smtClean="0"/>
              <a:t>for</a:t>
            </a:r>
            <a:r>
              <a:rPr lang="nl-NL" dirty="0" smtClean="0"/>
              <a:t> RECAP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</a:t>
            </a:r>
            <a:r>
              <a:rPr lang="nl-NL" dirty="0" smtClean="0"/>
              <a:t>ay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harmonize</a:t>
            </a:r>
            <a:r>
              <a:rPr lang="nl-NL" dirty="0" smtClean="0"/>
              <a:t> different </a:t>
            </a:r>
            <a:r>
              <a:rPr lang="nl-NL" dirty="0" err="1" smtClean="0"/>
              <a:t>scales</a:t>
            </a:r>
            <a:r>
              <a:rPr lang="nl-NL" dirty="0" smtClean="0"/>
              <a:t> of </a:t>
            </a:r>
            <a:r>
              <a:rPr lang="nl-NL" dirty="0" err="1" smtClean="0"/>
              <a:t>child</a:t>
            </a:r>
            <a:r>
              <a:rPr lang="nl-NL" dirty="0" smtClean="0"/>
              <a:t> development in </a:t>
            </a:r>
            <a:r>
              <a:rPr lang="nl-NL" b="1" dirty="0" err="1" smtClean="0"/>
              <a:t>existing</a:t>
            </a:r>
            <a:r>
              <a:rPr lang="nl-NL" dirty="0" smtClean="0"/>
              <a:t> data</a:t>
            </a:r>
          </a:p>
          <a:p>
            <a:r>
              <a:rPr lang="nl-NL" dirty="0" smtClean="0"/>
              <a:t>Way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compare</a:t>
            </a:r>
            <a:r>
              <a:rPr lang="nl-NL" dirty="0" smtClean="0"/>
              <a:t> </a:t>
            </a:r>
            <a:r>
              <a:rPr lang="nl-NL" dirty="0" err="1" smtClean="0"/>
              <a:t>child</a:t>
            </a:r>
            <a:r>
              <a:rPr lang="nl-NL" dirty="0" smtClean="0"/>
              <a:t> development </a:t>
            </a:r>
            <a:r>
              <a:rPr lang="nl-NL" dirty="0" err="1" smtClean="0"/>
              <a:t>to</a:t>
            </a:r>
            <a:r>
              <a:rPr lang="nl-NL" dirty="0" smtClean="0"/>
              <a:t> a </a:t>
            </a:r>
            <a:r>
              <a:rPr lang="nl-NL" b="1" dirty="0" smtClean="0"/>
              <a:t>norm</a:t>
            </a:r>
          </a:p>
          <a:p>
            <a:endParaRPr lang="nl-NL" dirty="0"/>
          </a:p>
          <a:p>
            <a:r>
              <a:rPr lang="nl-NL" dirty="0" err="1" smtClean="0"/>
              <a:t>Some</a:t>
            </a:r>
            <a:r>
              <a:rPr lang="nl-NL" dirty="0" smtClean="0"/>
              <a:t> </a:t>
            </a:r>
            <a:r>
              <a:rPr lang="nl-NL" dirty="0" err="1" smtClean="0"/>
              <a:t>scientific</a:t>
            </a:r>
            <a:r>
              <a:rPr lang="nl-NL" dirty="0" smtClean="0"/>
              <a:t> </a:t>
            </a:r>
            <a:r>
              <a:rPr lang="nl-NL" dirty="0" err="1" smtClean="0"/>
              <a:t>questions</a:t>
            </a:r>
            <a:r>
              <a:rPr lang="nl-NL" dirty="0" smtClean="0"/>
              <a:t> of interest:</a:t>
            </a:r>
          </a:p>
          <a:p>
            <a:pPr lvl="1"/>
            <a:r>
              <a:rPr lang="nl-NL" dirty="0" smtClean="0"/>
              <a:t>Is </a:t>
            </a:r>
            <a:r>
              <a:rPr lang="nl-NL" dirty="0" err="1" smtClean="0"/>
              <a:t>gestational</a:t>
            </a:r>
            <a:r>
              <a:rPr lang="nl-NL" dirty="0" smtClean="0"/>
              <a:t> </a:t>
            </a:r>
            <a:r>
              <a:rPr lang="nl-NL" dirty="0" err="1" smtClean="0"/>
              <a:t>age</a:t>
            </a:r>
            <a:r>
              <a:rPr lang="nl-NL" dirty="0" smtClean="0"/>
              <a:t> </a:t>
            </a:r>
            <a:r>
              <a:rPr lang="nl-NL" dirty="0" err="1" smtClean="0"/>
              <a:t>inversely</a:t>
            </a:r>
            <a:r>
              <a:rPr lang="nl-NL" dirty="0" smtClean="0"/>
              <a:t> </a:t>
            </a:r>
            <a:r>
              <a:rPr lang="nl-NL" dirty="0" err="1" smtClean="0"/>
              <a:t>related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risk of </a:t>
            </a:r>
            <a:r>
              <a:rPr lang="nl-NL" dirty="0" err="1" smtClean="0"/>
              <a:t>developmental</a:t>
            </a:r>
            <a:r>
              <a:rPr lang="nl-NL" dirty="0" smtClean="0"/>
              <a:t> delay?</a:t>
            </a:r>
            <a:endParaRPr lang="nl-NL" dirty="0"/>
          </a:p>
          <a:p>
            <a:pPr lvl="1"/>
            <a:r>
              <a:rPr lang="nl-NL" dirty="0" err="1"/>
              <a:t>Should</a:t>
            </a:r>
            <a:r>
              <a:rPr lang="nl-NL" dirty="0"/>
              <a:t> we correct </a:t>
            </a:r>
            <a:r>
              <a:rPr lang="nl-NL" dirty="0" err="1"/>
              <a:t>the</a:t>
            </a:r>
            <a:r>
              <a:rPr lang="nl-NL" dirty="0"/>
              <a:t> D-score </a:t>
            </a:r>
            <a:r>
              <a:rPr lang="nl-NL" dirty="0" err="1"/>
              <a:t>and</a:t>
            </a:r>
            <a:r>
              <a:rPr lang="nl-NL" dirty="0"/>
              <a:t> DAZ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differences</a:t>
            </a:r>
            <a:r>
              <a:rPr lang="nl-NL" dirty="0"/>
              <a:t> in </a:t>
            </a:r>
            <a:r>
              <a:rPr lang="nl-NL" dirty="0" err="1"/>
              <a:t>gestational</a:t>
            </a:r>
            <a:r>
              <a:rPr lang="nl-NL" dirty="0"/>
              <a:t> </a:t>
            </a:r>
            <a:r>
              <a:rPr lang="nl-NL" dirty="0" err="1"/>
              <a:t>age</a:t>
            </a:r>
            <a:r>
              <a:rPr lang="nl-NL" dirty="0"/>
              <a:t>,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if</a:t>
            </a:r>
            <a:r>
              <a:rPr lang="nl-NL" dirty="0"/>
              <a:t> </a:t>
            </a:r>
            <a:r>
              <a:rPr lang="nl-NL" dirty="0" err="1"/>
              <a:t>so</a:t>
            </a:r>
            <a:r>
              <a:rPr lang="nl-NL" dirty="0"/>
              <a:t>, </a:t>
            </a:r>
            <a:r>
              <a:rPr lang="nl-NL" dirty="0" err="1" smtClean="0"/>
              <a:t>how</a:t>
            </a:r>
            <a:r>
              <a:rPr lang="nl-NL" dirty="0" smtClean="0"/>
              <a:t>?</a:t>
            </a:r>
            <a:endParaRPr lang="nl-NL" dirty="0"/>
          </a:p>
          <a:p>
            <a:pPr lvl="1"/>
            <a:r>
              <a:rPr lang="nl-NL" dirty="0" smtClean="0"/>
              <a:t>Does </a:t>
            </a:r>
            <a:r>
              <a:rPr lang="nl-NL" dirty="0" err="1" smtClean="0"/>
              <a:t>the</a:t>
            </a:r>
            <a:r>
              <a:rPr lang="nl-NL" dirty="0" smtClean="0"/>
              <a:t> D-score </a:t>
            </a:r>
            <a:r>
              <a:rPr lang="nl-NL" dirty="0" err="1" smtClean="0"/>
              <a:t>predict</a:t>
            </a:r>
            <a:r>
              <a:rPr lang="nl-NL" dirty="0" smtClean="0"/>
              <a:t> later health, school succes, </a:t>
            </a:r>
            <a:r>
              <a:rPr lang="nl-NL" dirty="0" err="1" smtClean="0"/>
              <a:t>quality</a:t>
            </a:r>
            <a:r>
              <a:rPr lang="nl-NL" dirty="0" smtClean="0"/>
              <a:t> of life,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so</a:t>
            </a:r>
            <a:r>
              <a:rPr lang="nl-NL" dirty="0" smtClean="0"/>
              <a:t> on?</a:t>
            </a:r>
          </a:p>
          <a:p>
            <a:pPr lvl="1"/>
            <a:r>
              <a:rPr lang="nl-NL" dirty="0" err="1" smtClean="0"/>
              <a:t>Can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D-score </a:t>
            </a:r>
            <a:r>
              <a:rPr lang="nl-NL" dirty="0" err="1" smtClean="0"/>
              <a:t>be</a:t>
            </a:r>
            <a:r>
              <a:rPr lang="nl-NL" dirty="0" smtClean="0"/>
              <a:t> </a:t>
            </a:r>
            <a:r>
              <a:rPr lang="nl-NL" dirty="0" err="1" smtClean="0"/>
              <a:t>used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identify</a:t>
            </a:r>
            <a:r>
              <a:rPr lang="nl-NL" dirty="0" smtClean="0"/>
              <a:t> (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treat</a:t>
            </a:r>
            <a:r>
              <a:rPr lang="nl-NL" dirty="0" smtClean="0"/>
              <a:t>) </a:t>
            </a:r>
            <a:r>
              <a:rPr lang="nl-NL" dirty="0" err="1" smtClean="0"/>
              <a:t>children</a:t>
            </a:r>
            <a:r>
              <a:rPr lang="nl-NL" dirty="0" smtClean="0"/>
              <a:t> </a:t>
            </a:r>
            <a:r>
              <a:rPr lang="nl-NL" dirty="0" err="1" smtClean="0"/>
              <a:t>before</a:t>
            </a:r>
            <a:r>
              <a:rPr lang="nl-NL" dirty="0" smtClean="0"/>
              <a:t> delay sets in?</a:t>
            </a:r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72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Loss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Follow </a:t>
            </a:r>
            <a:r>
              <a:rPr lang="nl-NL" dirty="0"/>
              <a:t>U</a:t>
            </a:r>
            <a:r>
              <a:rPr lang="nl-NL" dirty="0" smtClean="0"/>
              <a:t>p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786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Loss to Follow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719668" y="1692000"/>
            <a:ext cx="6547476" cy="3960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Problem: </a:t>
            </a:r>
            <a:r>
              <a:rPr lang="en-US" dirty="0"/>
              <a:t>Loss to follow-up can undermine the representativeness of estimates and introduce non-differential biases.</a:t>
            </a:r>
          </a:p>
          <a:p>
            <a:pPr marL="0" indent="0">
              <a:buNone/>
            </a:pPr>
            <a:r>
              <a:rPr lang="en-US" b="1" dirty="0"/>
              <a:t>Usual approach: </a:t>
            </a:r>
            <a:r>
              <a:rPr lang="en-US" dirty="0"/>
              <a:t>to ignore them</a:t>
            </a:r>
          </a:p>
          <a:p>
            <a:pPr marL="0" indent="0">
              <a:buNone/>
            </a:pPr>
            <a:r>
              <a:rPr lang="fr-FR" b="1" dirty="0"/>
              <a:t>But, </a:t>
            </a:r>
            <a:r>
              <a:rPr lang="fr-FR" b="1" dirty="0" err="1"/>
              <a:t>other</a:t>
            </a:r>
            <a:r>
              <a:rPr lang="fr-FR" b="1" dirty="0"/>
              <a:t> </a:t>
            </a:r>
            <a:r>
              <a:rPr lang="fr-FR" b="1" dirty="0" err="1"/>
              <a:t>approachs</a:t>
            </a:r>
            <a:r>
              <a:rPr lang="fr-FR" b="1" dirty="0"/>
              <a:t> are possibles: </a:t>
            </a:r>
          </a:p>
          <a:p>
            <a:pPr marL="0" indent="0">
              <a:buNone/>
            </a:pPr>
            <a:r>
              <a:rPr lang="fr-FR" b="1" dirty="0"/>
              <a:t>     - </a:t>
            </a:r>
            <a:r>
              <a:rPr lang="fr-FR" dirty="0"/>
              <a:t>Multiple imputation</a:t>
            </a:r>
          </a:p>
          <a:p>
            <a:pPr marL="0" indent="0">
              <a:buNone/>
            </a:pPr>
            <a:r>
              <a:rPr lang="fr-FR" dirty="0"/>
              <a:t>     - Inverse </a:t>
            </a:r>
            <a:r>
              <a:rPr lang="fr-FR" dirty="0" err="1"/>
              <a:t>probability</a:t>
            </a:r>
            <a:r>
              <a:rPr lang="fr-FR" dirty="0"/>
              <a:t> </a:t>
            </a:r>
            <a:r>
              <a:rPr lang="fr-FR" dirty="0" err="1"/>
              <a:t>weighting</a:t>
            </a:r>
            <a:r>
              <a:rPr lang="fr-FR" dirty="0"/>
              <a:t> (IPW)</a:t>
            </a:r>
          </a:p>
          <a:p>
            <a:pPr marL="0" indent="0">
              <a:buNone/>
            </a:pPr>
            <a:r>
              <a:rPr lang="en-US" b="1" dirty="0"/>
              <a:t>Assumption with these approaches: </a:t>
            </a:r>
          </a:p>
          <a:p>
            <a:pPr marL="0" indent="0">
              <a:buNone/>
            </a:pPr>
            <a:r>
              <a:rPr lang="en-US" b="1" dirty="0"/>
              <a:t>     - </a:t>
            </a:r>
            <a:r>
              <a:rPr lang="en-US" dirty="0"/>
              <a:t>For imputation: loss to follow up have to be MAR or MCAR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339551" y="1322210"/>
            <a:ext cx="1240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/>
              <a:t>Inclusion</a:t>
            </a:r>
            <a:endParaRPr lang="en-US" sz="1800"/>
          </a:p>
        </p:txBody>
      </p:sp>
      <p:sp>
        <p:nvSpPr>
          <p:cNvPr id="9" name="ZoneTexte 8"/>
          <p:cNvSpPr txBox="1"/>
          <p:nvPr/>
        </p:nvSpPr>
        <p:spPr>
          <a:xfrm>
            <a:off x="8938795" y="1322210"/>
            <a:ext cx="1240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/>
              <a:t>Follow-up</a:t>
            </a:r>
            <a:endParaRPr lang="en-US" sz="1800"/>
          </a:p>
        </p:txBody>
      </p:sp>
      <p:sp>
        <p:nvSpPr>
          <p:cNvPr id="10" name="Accolade fermante 9"/>
          <p:cNvSpPr/>
          <p:nvPr/>
        </p:nvSpPr>
        <p:spPr>
          <a:xfrm>
            <a:off x="10103690" y="2267893"/>
            <a:ext cx="226336" cy="92798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colade fermante 10"/>
          <p:cNvSpPr/>
          <p:nvPr/>
        </p:nvSpPr>
        <p:spPr>
          <a:xfrm>
            <a:off x="10108212" y="3235238"/>
            <a:ext cx="226336" cy="92798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ZoneTexte 11"/>
          <p:cNvSpPr txBox="1"/>
          <p:nvPr/>
        </p:nvSpPr>
        <p:spPr>
          <a:xfrm>
            <a:off x="10402433" y="2573913"/>
            <a:ext cx="14636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/>
              <a:t>Responders</a:t>
            </a:r>
            <a:endParaRPr lang="en-US" sz="1800"/>
          </a:p>
        </p:txBody>
      </p:sp>
      <p:sp>
        <p:nvSpPr>
          <p:cNvPr id="13" name="ZoneTexte 12"/>
          <p:cNvSpPr txBox="1"/>
          <p:nvPr/>
        </p:nvSpPr>
        <p:spPr>
          <a:xfrm>
            <a:off x="10402433" y="3545339"/>
            <a:ext cx="16115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/>
              <a:t>Non-responders</a:t>
            </a:r>
            <a:endParaRPr lang="en-US" sz="1400"/>
          </a:p>
        </p:txBody>
      </p:sp>
      <p:sp>
        <p:nvSpPr>
          <p:cNvPr id="24" name="Rectangle 23"/>
          <p:cNvSpPr/>
          <p:nvPr/>
        </p:nvSpPr>
        <p:spPr>
          <a:xfrm>
            <a:off x="7339551" y="1691542"/>
            <a:ext cx="1324617" cy="256749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ID X1 X2 </a:t>
            </a:r>
          </a:p>
          <a:p>
            <a:r>
              <a:rPr lang="nl-NL" dirty="0"/>
              <a:t>1</a:t>
            </a:r>
          </a:p>
          <a:p>
            <a:r>
              <a:rPr lang="nl-NL" dirty="0"/>
              <a:t>2</a:t>
            </a:r>
          </a:p>
          <a:p>
            <a:r>
              <a:rPr lang="nl-NL" dirty="0"/>
              <a:t>3</a:t>
            </a:r>
          </a:p>
          <a:p>
            <a:r>
              <a:rPr lang="nl-NL" dirty="0"/>
              <a:t>4</a:t>
            </a:r>
          </a:p>
          <a:p>
            <a:r>
              <a:rPr lang="nl-NL" dirty="0"/>
              <a:t>5</a:t>
            </a:r>
          </a:p>
          <a:p>
            <a:r>
              <a:rPr lang="nl-NL" dirty="0"/>
              <a:t>6</a:t>
            </a:r>
          </a:p>
        </p:txBody>
      </p:sp>
      <p:sp>
        <p:nvSpPr>
          <p:cNvPr id="26" name="Rectangle 25"/>
          <p:cNvSpPr/>
          <p:nvPr/>
        </p:nvSpPr>
        <p:spPr>
          <a:xfrm>
            <a:off x="9026305" y="1691542"/>
            <a:ext cx="896293" cy="256749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NL"/>
              <a:t>ID Y1</a:t>
            </a:r>
            <a:endParaRPr lang="nl-NL" dirty="0"/>
          </a:p>
          <a:p>
            <a:r>
              <a:rPr lang="nl-NL" dirty="0"/>
              <a:t>1</a:t>
            </a:r>
          </a:p>
          <a:p>
            <a:r>
              <a:rPr lang="nl-NL" dirty="0"/>
              <a:t>4</a:t>
            </a:r>
          </a:p>
          <a:p>
            <a:r>
              <a:rPr lang="nl-NL" dirty="0"/>
              <a:t>3</a:t>
            </a:r>
          </a:p>
          <a:p>
            <a:r>
              <a:rPr lang="nl-NL" dirty="0"/>
              <a:t>2</a:t>
            </a:r>
          </a:p>
          <a:p>
            <a:r>
              <a:rPr lang="nl-NL" dirty="0"/>
              <a:t>5</a:t>
            </a:r>
          </a:p>
          <a:p>
            <a:r>
              <a:rPr lang="nl-NL" dirty="0"/>
              <a:t>6</a:t>
            </a:r>
          </a:p>
        </p:txBody>
      </p:sp>
      <p:cxnSp>
        <p:nvCxnSpPr>
          <p:cNvPr id="22" name="Connecteur droit 21"/>
          <p:cNvCxnSpPr/>
          <p:nvPr/>
        </p:nvCxnSpPr>
        <p:spPr>
          <a:xfrm>
            <a:off x="9026305" y="3195873"/>
            <a:ext cx="89629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8229600" y="2118512"/>
            <a:ext cx="262550" cy="6133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9494831" y="2118510"/>
            <a:ext cx="188620" cy="18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9500879" y="2881690"/>
            <a:ext cx="188620" cy="18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C:\Users\beltmanm\AppData\Local\Microsoft\Windows\INetCache\Content.Word\recap_logo (002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6928" y="137506"/>
            <a:ext cx="2462143" cy="9848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493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Table</a:t>
            </a:r>
            <a:r>
              <a:rPr lang="nl-NL" dirty="0"/>
              <a:t> of Contents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719667" y="1692000"/>
            <a:ext cx="10350115" cy="3763452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Loss-to-follow-up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With longitudinal studies there is often loss-to-follow-up: no information is available for some of the subjects when they get older.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This results in missing values in the data. </a:t>
            </a:r>
          </a:p>
          <a:p>
            <a:pPr marL="0" indent="0">
              <a:buNone/>
            </a:pPr>
            <a:r>
              <a:rPr lang="en-US" dirty="0"/>
              <a:t>Are the missing values/subjects independent of the outcome variable(s)?</a:t>
            </a:r>
          </a:p>
          <a:p>
            <a:pPr marL="0" indent="0">
              <a:buNone/>
            </a:pPr>
            <a:r>
              <a:rPr lang="en-US" dirty="0"/>
              <a:t>Can we take this into account when analyzing the data?</a:t>
            </a:r>
          </a:p>
        </p:txBody>
      </p:sp>
      <p:pic>
        <p:nvPicPr>
          <p:cNvPr id="4" name="Picture 3" descr="C:\Users\beltmanm\AppData\Local\Microsoft\Windows\INetCache\Content.Word\recap_logo (002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6928" y="137506"/>
            <a:ext cx="2462143" cy="9848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874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Loss to Follow Up </a:t>
            </a:r>
            <a:r>
              <a:rPr lang="en-US"/>
              <a:t>// Imputation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err="1"/>
              <a:t>Recall</a:t>
            </a:r>
            <a:r>
              <a:rPr lang="nl-NL" dirty="0"/>
              <a:t>: </a:t>
            </a:r>
            <a:r>
              <a:rPr lang="en-US" dirty="0"/>
              <a:t>missing values are replaced by plausible values using chained equations method.</a:t>
            </a:r>
            <a:br>
              <a:rPr lang="en-US" dirty="0"/>
            </a:br>
            <a:endParaRPr lang="en-US" dirty="0"/>
          </a:p>
          <a:p>
            <a:r>
              <a:rPr lang="fr-FR" u="sng" dirty="0" err="1"/>
              <a:t>Step</a:t>
            </a:r>
            <a:r>
              <a:rPr lang="fr-FR" u="sng" dirty="0"/>
              <a:t> 1</a:t>
            </a:r>
            <a:r>
              <a:rPr lang="fr-FR" dirty="0"/>
              <a:t>: To impute data</a:t>
            </a:r>
          </a:p>
          <a:p>
            <a:pPr lvl="1"/>
            <a:r>
              <a:rPr lang="en-US" dirty="0"/>
              <a:t>What variables should be in the imputation model?</a:t>
            </a:r>
          </a:p>
          <a:p>
            <a:pPr lvl="2"/>
            <a:r>
              <a:rPr lang="fr-FR" dirty="0" err="1"/>
              <a:t>Factors</a:t>
            </a:r>
            <a:r>
              <a:rPr lang="fr-FR" dirty="0"/>
              <a:t> </a:t>
            </a:r>
            <a:r>
              <a:rPr lang="fr-FR" dirty="0" err="1"/>
              <a:t>associated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the </a:t>
            </a:r>
            <a:r>
              <a:rPr lang="fr-FR" dirty="0" err="1"/>
              <a:t>probability</a:t>
            </a:r>
            <a:r>
              <a:rPr lang="fr-FR" dirty="0"/>
              <a:t> of </a:t>
            </a:r>
            <a:r>
              <a:rPr lang="fr-FR" dirty="0" err="1"/>
              <a:t>follow</a:t>
            </a:r>
            <a:r>
              <a:rPr lang="fr-FR" dirty="0"/>
              <a:t>-up and </a:t>
            </a:r>
            <a:r>
              <a:rPr lang="fr-FR" dirty="0" err="1"/>
              <a:t>outcome</a:t>
            </a:r>
            <a:endParaRPr lang="fr-FR" dirty="0"/>
          </a:p>
          <a:p>
            <a:pPr lvl="2"/>
            <a:r>
              <a:rPr lang="fr-FR" dirty="0" err="1"/>
              <a:t>Outcome</a:t>
            </a:r>
            <a:endParaRPr lang="fr-FR" dirty="0"/>
          </a:p>
          <a:p>
            <a:pPr lvl="2"/>
            <a:r>
              <a:rPr lang="fr-FR" dirty="0" err="1"/>
              <a:t>Follow</a:t>
            </a:r>
            <a:r>
              <a:rPr lang="fr-FR" dirty="0"/>
              <a:t>-up</a:t>
            </a:r>
          </a:p>
          <a:p>
            <a:r>
              <a:rPr lang="fr-FR" u="sng" dirty="0" err="1"/>
              <a:t>Step</a:t>
            </a:r>
            <a:r>
              <a:rPr lang="fr-FR" u="sng" dirty="0"/>
              <a:t> 2</a:t>
            </a:r>
            <a:r>
              <a:rPr lang="fr-FR" dirty="0"/>
              <a:t>: </a:t>
            </a:r>
            <a:r>
              <a:rPr lang="fr-FR" dirty="0" err="1"/>
              <a:t>Estimate</a:t>
            </a:r>
            <a:r>
              <a:rPr lang="fr-FR" dirty="0"/>
              <a:t> </a:t>
            </a:r>
            <a:r>
              <a:rPr lang="fr-FR" dirty="0" err="1"/>
              <a:t>outcome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err="1"/>
              <a:t>imputed</a:t>
            </a:r>
            <a:r>
              <a:rPr lang="fr-FR" dirty="0"/>
              <a:t> </a:t>
            </a:r>
            <a:r>
              <a:rPr lang="fr-FR" dirty="0" err="1"/>
              <a:t>datasets</a:t>
            </a:r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pic>
        <p:nvPicPr>
          <p:cNvPr id="4" name="Picture 3" descr="C:\Users\beltmanm\AppData\Local\Microsoft\Windows\INetCache\Content.Word\recap_logo (002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6928" y="137506"/>
            <a:ext cx="2462143" cy="9848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496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Loss to Follow Up // </a:t>
            </a:r>
            <a:r>
              <a:rPr lang="en-US"/>
              <a:t>Inverse Probability Weighting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710613" y="1275540"/>
                <a:ext cx="10656000" cy="454774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We give weights to responders to offset non-response and these weights are equivalent to the inverse probability of follow-up</a:t>
                </a:r>
                <a:br>
                  <a:rPr lang="en-US" dirty="0"/>
                </a:br>
                <a:endParaRPr lang="en-US" dirty="0"/>
              </a:p>
              <a:p>
                <a:r>
                  <a:rPr lang="fr-FR" u="sng" dirty="0" err="1"/>
                  <a:t>Step</a:t>
                </a:r>
                <a:r>
                  <a:rPr lang="fr-FR" u="sng" dirty="0"/>
                  <a:t> 0</a:t>
                </a:r>
                <a:r>
                  <a:rPr lang="fr-FR" dirty="0"/>
                  <a:t>: If </a:t>
                </a:r>
                <a:r>
                  <a:rPr lang="fr-FR" dirty="0" err="1"/>
                  <a:t>you</a:t>
                </a:r>
                <a:r>
                  <a:rPr lang="fr-FR" dirty="0"/>
                  <a:t> have </a:t>
                </a:r>
                <a:r>
                  <a:rPr lang="fr-FR" dirty="0" err="1"/>
                  <a:t>missing</a:t>
                </a:r>
                <a:r>
                  <a:rPr lang="fr-FR" dirty="0"/>
                  <a:t> values on </a:t>
                </a:r>
                <a:r>
                  <a:rPr lang="fr-FR" dirty="0" err="1"/>
                  <a:t>factors</a:t>
                </a:r>
                <a:r>
                  <a:rPr lang="fr-FR" dirty="0"/>
                  <a:t> or the </a:t>
                </a:r>
                <a:r>
                  <a:rPr lang="fr-FR" dirty="0" err="1"/>
                  <a:t>outcome</a:t>
                </a:r>
                <a:r>
                  <a:rPr lang="fr-FR" dirty="0"/>
                  <a:t>(s), </a:t>
                </a:r>
                <a:r>
                  <a:rPr lang="fr-FR" dirty="0" err="1"/>
                  <a:t>you</a:t>
                </a:r>
                <a:r>
                  <a:rPr lang="fr-FR" dirty="0"/>
                  <a:t> </a:t>
                </a:r>
                <a:r>
                  <a:rPr lang="fr-FR" dirty="0" err="1"/>
                  <a:t>can</a:t>
                </a:r>
                <a:r>
                  <a:rPr lang="fr-FR" dirty="0"/>
                  <a:t> impute </a:t>
                </a:r>
                <a:r>
                  <a:rPr lang="fr-FR" dirty="0" err="1"/>
                  <a:t>them</a:t>
                </a:r>
                <a:r>
                  <a:rPr lang="fr-FR" dirty="0"/>
                  <a:t> </a:t>
                </a:r>
                <a:r>
                  <a:rPr lang="fr-FR" dirty="0" err="1"/>
                  <a:t>beforehand</a:t>
                </a:r>
                <a:endParaRPr lang="en-US" dirty="0"/>
              </a:p>
              <a:p>
                <a:r>
                  <a:rPr lang="fr-FR" u="sng" dirty="0" err="1"/>
                  <a:t>Step</a:t>
                </a:r>
                <a:r>
                  <a:rPr lang="fr-FR" u="sng" dirty="0"/>
                  <a:t> 1</a:t>
                </a:r>
                <a:r>
                  <a:rPr lang="fr-FR" dirty="0"/>
                  <a:t>: </a:t>
                </a:r>
                <a:r>
                  <a:rPr lang="fr-FR" dirty="0" err="1"/>
                  <a:t>Estimate</a:t>
                </a:r>
                <a:r>
                  <a:rPr lang="fr-FR" dirty="0"/>
                  <a:t> the </a:t>
                </a:r>
                <a:r>
                  <a:rPr lang="fr-FR" dirty="0" err="1"/>
                  <a:t>probability</a:t>
                </a:r>
                <a:r>
                  <a:rPr lang="fr-FR" dirty="0"/>
                  <a:t> of </a:t>
                </a:r>
                <a:r>
                  <a:rPr lang="fr-FR" dirty="0" err="1"/>
                  <a:t>follow</a:t>
                </a:r>
                <a:r>
                  <a:rPr lang="fr-FR" dirty="0"/>
                  <a:t>-up</a:t>
                </a:r>
              </a:p>
              <a:p>
                <a:pPr lvl="1"/>
                <a:r>
                  <a:rPr lang="en-GB" b="1" dirty="0"/>
                  <a:t>Dependent variable</a:t>
                </a:r>
                <a:r>
                  <a:rPr lang="en-GB" dirty="0"/>
                  <a:t>: variable responder yes/no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1600">
                        <a:latin typeface="Cambria Math"/>
                      </a:rPr>
                      <m:t>Y</m:t>
                    </m:r>
                  </m:oMath>
                </a14:m>
                <a:r>
                  <a:rPr lang="en-US" sz="1600" dirty="0"/>
                  <a:t>)</a:t>
                </a:r>
              </a:p>
              <a:p>
                <a:pPr lvl="1"/>
                <a:r>
                  <a:rPr lang="en-GB" b="1" dirty="0"/>
                  <a:t>Independent variables</a:t>
                </a:r>
                <a:r>
                  <a:rPr lang="en-GB" dirty="0"/>
                  <a:t>: factors associated with the probability of being followed-up and with the outcome (X=(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b="0" i="0" smtClean="0">
                            <a:latin typeface="Cambria Math"/>
                          </a:rPr>
                          <m:t>X</m:t>
                        </m:r>
                      </m:e>
                      <m:sub>
                        <m:r>
                          <a:rPr lang="fr-FR" b="0" i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fr-FR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b="0" i="0" smtClean="0">
                            <a:latin typeface="Cambria Math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b="0" i="0" smtClean="0">
                            <a:latin typeface="Cambria Math"/>
                          </a:rPr>
                          <m:t>k</m:t>
                        </m:r>
                      </m:sub>
                    </m:sSub>
                  </m:oMath>
                </a14:m>
                <a:r>
                  <a:rPr lang="en-GB" dirty="0"/>
                  <a:t>))</a:t>
                </a:r>
              </a:p>
              <a:p>
                <a:pPr marL="25065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>
                          <a:latin typeface="Cambria Math"/>
                        </a:rPr>
                        <m:t>logit</m:t>
                      </m:r>
                      <m:r>
                        <a:rPr lang="fr-FR">
                          <a:latin typeface="Cambria Math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fr-FR">
                              <a:latin typeface="Cambria Math"/>
                            </a:rPr>
                            <m:t>P</m:t>
                          </m:r>
                          <m:d>
                            <m:d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fr-FR">
                                  <a:latin typeface="Cambria Math"/>
                                </a:rPr>
                                <m:t>Y</m:t>
                              </m:r>
                              <m:r>
                                <a:rPr lang="fr-FR">
                                  <a:latin typeface="Cambria Math"/>
                                </a:rPr>
                                <m:t>=1 | </m:t>
                              </m:r>
                              <m:r>
                                <m:rPr>
                                  <m:sty m:val="p"/>
                                </m:rPr>
                                <a:rPr lang="fr-FR" b="0" i="0" smtClean="0">
                                  <a:latin typeface="Cambria Math"/>
                                </a:rPr>
                                <m:t>X</m:t>
                              </m:r>
                            </m:e>
                          </m:d>
                        </m:e>
                      </m:d>
                      <m:r>
                        <a:rPr lang="fr-FR">
                          <a:latin typeface="Cambria Math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fr-FR">
                          <a:latin typeface="Cambria Math"/>
                        </a:rPr>
                        <m:t>α</m:t>
                      </m:r>
                      <m:r>
                        <a:rPr lang="fr-FR">
                          <a:latin typeface="Cambria Math"/>
                        </a:rPr>
                        <m:t>+ </m:t>
                      </m:r>
                      <m:r>
                        <m:rPr>
                          <m:sty m:val="p"/>
                        </m:rPr>
                        <a:rPr lang="fr-FR">
                          <a:latin typeface="Cambria Math"/>
                        </a:rPr>
                        <m:t>β</m:t>
                      </m:r>
                      <m:r>
                        <a:rPr lang="fr-FR" b="0" i="1" smtClean="0">
                          <a:latin typeface="Cambria Math"/>
                        </a:rPr>
                        <m:t>𝑋</m:t>
                      </m:r>
                      <m:r>
                        <a:rPr lang="fr-FR"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fr-FR">
                          <a:latin typeface="Cambria Math"/>
                        </a:rPr>
                        <m:t>γ</m:t>
                      </m:r>
                    </m:oMath>
                  </m:oMathPara>
                </a14:m>
                <a:endParaRPr lang="fr-FR" dirty="0"/>
              </a:p>
              <a:p>
                <a:pPr marL="25065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mtClean="0">
                          <a:latin typeface="Cambria Math"/>
                        </a:rPr>
                        <m:t>w</m:t>
                      </m:r>
                      <m:r>
                        <m:rPr>
                          <m:sty m:val="p"/>
                        </m:rPr>
                        <a:rPr lang="fr-FR" b="0" i="0" smtClean="0">
                          <a:latin typeface="Cambria Math"/>
                        </a:rPr>
                        <m:t>eight</m:t>
                      </m:r>
                      <m:r>
                        <a:rPr lang="fr-FR">
                          <a:latin typeface="Cambria Math"/>
                        </a:rPr>
                        <m:t>=</m:t>
                      </m:r>
                      <m:r>
                        <a:rPr lang="fr-FR" smtClean="0">
                          <a:latin typeface="Cambria Math"/>
                        </a:rPr>
                        <m:t> </m:t>
                      </m:r>
                      <m:r>
                        <a:rPr lang="en-US" i="1">
                          <a:latin typeface="Cambria Math"/>
                        </a:rPr>
                        <m:t>〖</m:t>
                      </m:r>
                      <m:f>
                        <m:f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fr-FR">
                              <a:latin typeface="Cambria Math"/>
                            </a:rPr>
                            <m:t>logit</m:t>
                          </m:r>
                          <m:r>
                            <a:rPr lang="fr-FR">
                              <a:latin typeface="Cambria Math"/>
                            </a:rPr>
                            <m:t>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fr-FR">
                                  <a:latin typeface="Cambria Math"/>
                                </a:rPr>
                                <m:t>P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>
                                      <a:latin typeface="Cambria Math"/>
                                    </a:rPr>
                                    <m:t>Y</m:t>
                                  </m:r>
                                  <m:r>
                                    <a:rPr lang="fr-FR">
                                      <a:latin typeface="Cambria Math"/>
                                    </a:rPr>
                                    <m:t>=1|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fr-FR">
                                      <a:latin typeface="Cambria Math"/>
                                    </a:rPr>
                                    <m:t>X</m:t>
                                  </m:r>
                                </m:e>
                              </m:d>
                            </m:e>
                          </m:d>
                        </m:den>
                      </m:f>
                      <m:r>
                        <a:rPr lang="en-US" i="1">
                          <a:latin typeface="Cambria Math"/>
                        </a:rPr>
                        <m:t>〗</m:t>
                      </m:r>
                    </m:oMath>
                  </m:oMathPara>
                </a14:m>
                <a:endParaRPr lang="fr-FR" dirty="0"/>
              </a:p>
              <a:p>
                <a:r>
                  <a:rPr lang="fr-FR" u="sng" dirty="0" err="1"/>
                  <a:t>Step</a:t>
                </a:r>
                <a:r>
                  <a:rPr lang="fr-FR" u="sng" dirty="0"/>
                  <a:t> 2</a:t>
                </a:r>
                <a:r>
                  <a:rPr lang="fr-FR" dirty="0"/>
                  <a:t>: </a:t>
                </a:r>
                <a:r>
                  <a:rPr lang="fr-FR" dirty="0" err="1"/>
                  <a:t>Estimate</a:t>
                </a:r>
                <a:r>
                  <a:rPr lang="fr-FR" dirty="0"/>
                  <a:t> </a:t>
                </a:r>
                <a:r>
                  <a:rPr lang="fr-FR" dirty="0" err="1"/>
                  <a:t>outcome</a:t>
                </a:r>
                <a:r>
                  <a:rPr lang="fr-FR" dirty="0"/>
                  <a:t>(s) </a:t>
                </a:r>
                <a:r>
                  <a:rPr lang="fr-FR" dirty="0" err="1"/>
                  <a:t>with</a:t>
                </a:r>
                <a:r>
                  <a:rPr lang="fr-FR" dirty="0"/>
                  <a:t> the </a:t>
                </a:r>
                <a:r>
                  <a:rPr lang="fr-FR" dirty="0" err="1"/>
                  <a:t>weights</a:t>
                </a:r>
                <a:endParaRPr lang="fr-F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710613" y="1275540"/>
                <a:ext cx="10656000" cy="4547743"/>
              </a:xfrm>
              <a:blipFill>
                <a:blip r:embed="rId2"/>
                <a:stretch>
                  <a:fillRect l="-1373" t="-2011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C:\Users\beltmanm\AppData\Local\Microsoft\Windows\INetCache\Content.Word\recap_logo (002)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6928" y="137506"/>
            <a:ext cx="2462143" cy="9848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065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01561" y="295307"/>
            <a:ext cx="8983329" cy="900250"/>
          </a:xfrm>
        </p:spPr>
        <p:txBody>
          <a:bodyPr/>
          <a:lstStyle/>
          <a:p>
            <a:r>
              <a:rPr lang="en-US"/>
              <a:t>Loss to Follow Up // Exercise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701561" y="813814"/>
            <a:ext cx="10656000" cy="3960000"/>
          </a:xfrm>
        </p:spPr>
        <p:txBody>
          <a:bodyPr/>
          <a:lstStyle/>
          <a:p>
            <a:r>
              <a:rPr lang="fr-FR" b="1"/>
              <a:t>Objective</a:t>
            </a:r>
            <a:r>
              <a:rPr lang="fr-FR"/>
              <a:t>: </a:t>
            </a:r>
            <a:r>
              <a:rPr lang="en-US"/>
              <a:t>Assess the potential impact of perinatal factors on the estimated prevalence of neurodevelopmental delay with respect to non response.</a:t>
            </a:r>
          </a:p>
          <a:p>
            <a:r>
              <a:rPr lang="fr-FR" b="1"/>
              <a:t>Data</a:t>
            </a:r>
            <a:r>
              <a:rPr lang="fr-FR"/>
              <a:t>: </a:t>
            </a:r>
            <a:r>
              <a:rPr lang="en-US"/>
              <a:t>Perinatal data were collected from medical records during the neonatal hospitalization and a parental questionnaire at 2 years of corrected age was sent to assess neurodevelopmental delay using a standardized parental report instrument.</a:t>
            </a:r>
          </a:p>
          <a:p>
            <a:r>
              <a:rPr lang="fr-FR" b="1"/>
              <a:t>Variables</a:t>
            </a:r>
            <a:r>
              <a:rPr lang="fr-FR"/>
              <a:t>: </a:t>
            </a:r>
          </a:p>
          <a:p>
            <a:pPr lvl="1"/>
            <a:r>
              <a:rPr lang="en-US"/>
              <a:t>follow: the child is followed up at 2 years – Yes/No</a:t>
            </a:r>
          </a:p>
          <a:p>
            <a:r>
              <a:rPr lang="fr-FR"/>
              <a:t>Outcome</a:t>
            </a:r>
            <a:endParaRPr lang="en-US"/>
          </a:p>
          <a:p>
            <a:pPr lvl="1"/>
            <a:r>
              <a:rPr lang="en-US"/>
              <a:t>gmi_vi_hi_parca_asq_ten2: the child has a neurodevelopmental delay – Yes/No/Missing values</a:t>
            </a:r>
          </a:p>
          <a:p>
            <a:r>
              <a:rPr lang="fr-FR"/>
              <a:t>Perinatal factors :</a:t>
            </a:r>
            <a:endParaRPr lang="en-US"/>
          </a:p>
          <a:p>
            <a:pPr lvl="1"/>
            <a:r>
              <a:rPr lang="en-US"/>
              <a:t>a4_weeks: gestational age of the child – (range: 23-31)</a:t>
            </a:r>
          </a:p>
          <a:p>
            <a:pPr lvl="1"/>
            <a:r>
              <a:rPr lang="en-US"/>
              <a:t>motherage: mother’s age (range:14-53) / Missing values</a:t>
            </a:r>
          </a:p>
          <a:p>
            <a:pPr lvl="1"/>
            <a:r>
              <a:rPr lang="en-US"/>
              <a:t>native2: the mother is inborn in country – Yes/No/Missing values</a:t>
            </a:r>
          </a:p>
          <a:p>
            <a:pPr lvl="1"/>
            <a:r>
              <a:rPr lang="en-US"/>
              <a:t>f10: Was infant receiving human milk at discharge? - Yes/No/Missing values</a:t>
            </a:r>
          </a:p>
          <a:p>
            <a:pPr lvl="1"/>
            <a:endParaRPr lang="en-US"/>
          </a:p>
          <a:p>
            <a:endParaRPr lang="en-US"/>
          </a:p>
        </p:txBody>
      </p:sp>
      <p:pic>
        <p:nvPicPr>
          <p:cNvPr id="4" name="Picture 3" descr="C:\Users\beltmanm\AppData\Local\Microsoft\Windows\INetCache\Content.Word\recap_logo (002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6928" y="137506"/>
            <a:ext cx="2462143" cy="9848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839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Multilevel Analysis</a:t>
            </a:r>
          </a:p>
        </p:txBody>
      </p:sp>
      <p:pic>
        <p:nvPicPr>
          <p:cNvPr id="4" name="Picture 3" descr="C:\Users\beltmanm\AppData\Local\Microsoft\Windows\INetCache\Content.Word\recap_logo (002)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6928" y="137506"/>
            <a:ext cx="2462143" cy="9848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662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Multilevel Analysis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19667" y="1683611"/>
            <a:ext cx="7530953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9388" indent="-179388" algn="l" rtl="0" eaLnBrk="1" fontAlgn="base" hangingPunct="1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charset="0"/>
              <a:buChar char="•"/>
              <a:defRPr sz="1800" kern="1200" baseline="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1pPr>
            <a:lvl2pPr marL="536400" indent="-28575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Lucida Grande"/>
              <a:buChar char="–"/>
              <a:defRPr kern="1200" baseline="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2pPr>
            <a:lvl3pPr marL="684000" indent="-179388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3pPr>
            <a:lvl4pPr marL="864000" indent="-179388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Lucida Grande"/>
              <a:buChar char="–"/>
              <a:defRPr sz="14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4pPr>
            <a:lvl5pPr marL="1044000" indent="-179388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Font typeface="Arial" charset="0"/>
              <a:buNone/>
            </a:pPr>
            <a:r>
              <a:rPr lang="en-US" dirty="0"/>
              <a:t>Three types of analysis when combining data from different cohorts:</a:t>
            </a:r>
          </a:p>
          <a:p>
            <a:pPr defTabSz="914400"/>
            <a:r>
              <a:rPr lang="en-US" dirty="0"/>
              <a:t>Separate model for each cohort</a:t>
            </a:r>
          </a:p>
          <a:p>
            <a:pPr defTabSz="914400"/>
            <a:r>
              <a:rPr lang="en-US" dirty="0"/>
              <a:t>Dummy variable for each cohort</a:t>
            </a:r>
          </a:p>
          <a:p>
            <a:pPr defTabSz="914400"/>
            <a:r>
              <a:rPr lang="en-US" dirty="0"/>
              <a:t>One general model by means of a multilevel model</a:t>
            </a:r>
          </a:p>
          <a:p>
            <a:pPr defTabSz="914400"/>
            <a:endParaRPr lang="en-US" dirty="0"/>
          </a:p>
          <a:p>
            <a:pPr marL="0" indent="0" defTabSz="914400">
              <a:buNone/>
            </a:pPr>
            <a:r>
              <a:rPr lang="en-US" dirty="0"/>
              <a:t>Multilevel model (mixed effects model) consists of two parts:</a:t>
            </a:r>
          </a:p>
          <a:p>
            <a:pPr defTabSz="914400"/>
            <a:r>
              <a:rPr lang="en-US" dirty="0"/>
              <a:t>Fixed effects</a:t>
            </a:r>
          </a:p>
          <a:p>
            <a:pPr defTabSz="914400"/>
            <a:r>
              <a:rPr lang="en-US" dirty="0"/>
              <a:t>Random effects (allows for different effects per country/cohort)</a:t>
            </a:r>
          </a:p>
        </p:txBody>
      </p:sp>
      <p:pic>
        <p:nvPicPr>
          <p:cNvPr id="4" name="Picture 3" descr="C:\Users\beltmanm\AppData\Local\Microsoft\Windows\INetCache\Content.Word\recap_logo (002)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6928" y="137506"/>
            <a:ext cx="2462143" cy="9848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431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Multilevel Analysis // Mixed effects model</a:t>
            </a:r>
          </a:p>
        </p:txBody>
      </p:sp>
      <p:pic>
        <p:nvPicPr>
          <p:cNvPr id="7" name="Content Placeholder 6"/>
          <p:cNvPicPr>
            <a:picLocks noGrp="1"/>
          </p:cNvPicPr>
          <p:nvPr>
            <p:ph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" t="14293" r="6415" b="22378"/>
          <a:stretch/>
        </p:blipFill>
        <p:spPr bwMode="auto">
          <a:xfrm>
            <a:off x="719668" y="2000922"/>
            <a:ext cx="10034085" cy="38189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719668" y="1683611"/>
            <a:ext cx="6879311" cy="22787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9388" indent="-179388" algn="l" rtl="0" eaLnBrk="1" fontAlgn="base" hangingPunct="1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charset="0"/>
              <a:buChar char="•"/>
              <a:defRPr sz="1800" kern="1200" baseline="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1pPr>
            <a:lvl2pPr marL="536400" indent="-28575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Lucida Grande"/>
              <a:buChar char="–"/>
              <a:defRPr kern="1200" baseline="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2pPr>
            <a:lvl3pPr marL="684000" indent="-179388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3pPr>
            <a:lvl4pPr marL="864000" indent="-179388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Lucida Grande"/>
              <a:buChar char="–"/>
              <a:defRPr sz="14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4pPr>
            <a:lvl5pPr marL="1044000" indent="-179388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None/>
            </a:pPr>
            <a:r>
              <a:rPr lang="en-US" b="1" dirty="0"/>
              <a:t>Random intercept</a:t>
            </a:r>
          </a:p>
        </p:txBody>
      </p:sp>
      <p:pic>
        <p:nvPicPr>
          <p:cNvPr id="6" name="Picture 5" descr="C:\Users\beltmanm\AppData\Local\Microsoft\Windows\INetCache\Content.Word\recap_logo (002)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6928" y="137506"/>
            <a:ext cx="2462143" cy="9848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941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Multilevel Analysis // Mixed effects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719668" y="1683611"/>
                <a:ext cx="7000974" cy="4104714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179388" indent="-179388" algn="l" rtl="0" eaLnBrk="1" fontAlgn="base" hangingPunct="1">
                  <a:lnSpc>
                    <a:spcPts val="2200"/>
                  </a:lnSpc>
                  <a:spcBef>
                    <a:spcPts val="0"/>
                  </a:spcBef>
                  <a:spcAft>
                    <a:spcPts val="1000"/>
                  </a:spcAft>
                  <a:buClr>
                    <a:schemeClr val="accent2"/>
                  </a:buClr>
                  <a:buSzPct val="100000"/>
                  <a:buFont typeface="Arial" charset="0"/>
                  <a:buChar char="•"/>
                  <a:defRPr sz="1800" kern="1200" baseline="0">
                    <a:solidFill>
                      <a:schemeClr val="tx1"/>
                    </a:solidFill>
                    <a:latin typeface="Arial"/>
                    <a:ea typeface="ＭＳ Ｐゴシック" charset="-128"/>
                    <a:cs typeface="Arial"/>
                  </a:defRPr>
                </a:lvl1pPr>
                <a:lvl2pPr marL="536400" indent="-285750" algn="l" rtl="0" eaLnBrk="1" fontAlgn="base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000"/>
                  </a:spcAft>
                  <a:buClr>
                    <a:schemeClr val="accent2"/>
                  </a:buClr>
                  <a:buSzPct val="100000"/>
                  <a:buFont typeface="Lucida Grande"/>
                  <a:buChar char="–"/>
                  <a:defRPr kern="1200" baseline="0">
                    <a:solidFill>
                      <a:schemeClr val="tx1"/>
                    </a:solidFill>
                    <a:latin typeface="Arial"/>
                    <a:ea typeface="ＭＳ Ｐゴシック" charset="-128"/>
                    <a:cs typeface="Arial"/>
                  </a:defRPr>
                </a:lvl2pPr>
                <a:lvl3pPr marL="684000" indent="-179388" algn="l" rtl="0" eaLnBrk="1" fontAlgn="base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000"/>
                  </a:spcAft>
                  <a:buClr>
                    <a:schemeClr val="accent2"/>
                  </a:buClr>
                  <a:buSzPct val="100000"/>
                  <a:buFont typeface="Arial" charset="0"/>
                  <a:buChar char="•"/>
                  <a:defRPr sz="1600" kern="1200">
                    <a:solidFill>
                      <a:schemeClr val="tx1"/>
                    </a:solidFill>
                    <a:latin typeface="Arial"/>
                    <a:ea typeface="ＭＳ Ｐゴシック" charset="-128"/>
                    <a:cs typeface="Arial"/>
                  </a:defRPr>
                </a:lvl3pPr>
                <a:lvl4pPr marL="864000" indent="-179388" algn="l" rtl="0" eaLnBrk="1" fontAlgn="base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000"/>
                  </a:spcAft>
                  <a:buClr>
                    <a:schemeClr val="accent2"/>
                  </a:buClr>
                  <a:buSzPct val="100000"/>
                  <a:buFont typeface="Lucida Grande"/>
                  <a:buChar char="–"/>
                  <a:defRPr sz="1400" kern="1200">
                    <a:solidFill>
                      <a:schemeClr val="tx1"/>
                    </a:solidFill>
                    <a:latin typeface="Arial"/>
                    <a:ea typeface="ＭＳ Ｐゴシック" charset="-128"/>
                    <a:cs typeface="Arial"/>
                  </a:defRPr>
                </a:lvl4pPr>
                <a:lvl5pPr marL="1044000" indent="-179388" algn="l" rtl="0" eaLnBrk="1" fontAlgn="base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000"/>
                  </a:spcAft>
                  <a:buClr>
                    <a:schemeClr val="accent2"/>
                  </a:buClr>
                  <a:buSzPct val="100000"/>
                  <a:buFont typeface="Arial" charset="0"/>
                  <a:buChar char="•"/>
                  <a:defRPr sz="1400" kern="1200" baseline="0">
                    <a:solidFill>
                      <a:schemeClr val="tx1"/>
                    </a:solidFill>
                    <a:latin typeface="Arial"/>
                    <a:ea typeface="ＭＳ Ｐゴシック" charset="-128"/>
                    <a:cs typeface="Arial"/>
                  </a:defRPr>
                </a:lvl5pPr>
                <a:lvl6pPr marL="2103120" indent="-22860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77440" indent="-22860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51760" indent="-22860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26080" indent="-22860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914400">
                  <a:buNone/>
                </a:pPr>
                <a:r>
                  <a:rPr lang="en-US" b="1" dirty="0"/>
                  <a:t>Intraclass correlation (ICC)</a:t>
                </a:r>
              </a:p>
              <a:p>
                <a:pPr marL="0" indent="0" defTabSz="914400">
                  <a:buNone/>
                </a:pPr>
                <a:endParaRPr lang="en-US" b="1" dirty="0"/>
              </a:p>
              <a:p>
                <a:pPr marL="0" indent="0" defTabSz="91440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𝐼𝐶𝐶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nl-NL" b="0" i="1" smtClean="0">
                              <a:latin typeface="Cambria Math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nl-NL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p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Sup>
                            <m:sSubSupPr>
                              <m:ctrlPr>
                                <a:rPr lang="nl-NL" b="0" i="1" smtClean="0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𝑒𝑟𝑟𝑜𝑟</m:t>
                              </m:r>
                            </m:sub>
                            <m:sup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nl-NL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nl-NL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p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 defTabSz="914400">
                  <a:buNone/>
                </a:pPr>
                <a:endParaRPr lang="en-US" dirty="0"/>
              </a:p>
              <a:p>
                <a:pPr marL="0" indent="0" defTabSz="91440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: the variance of the random intercept (</a:t>
                </a:r>
                <a:r>
                  <a:rPr lang="en-US" i="1" dirty="0"/>
                  <a:t>between variance</a:t>
                </a:r>
                <a:r>
                  <a:rPr lang="en-US" dirty="0"/>
                  <a:t>)</a:t>
                </a:r>
                <a:br>
                  <a:rPr lang="en-US" dirty="0"/>
                </a:br>
                <a14:m>
                  <m:oMath xmlns:m="http://schemas.openxmlformats.org/officeDocument/2006/math">
                    <m:sSubSup>
                      <m:sSubSupPr>
                        <m:ctrlPr>
                          <a:rPr lang="nl-NL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nl-N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nl-NL" i="1">
                            <a:latin typeface="Cambria Math" panose="02040503050406030204" pitchFamily="18" charset="0"/>
                          </a:rPr>
                          <m:t>𝑒𝑟𝑟𝑜𝑟</m:t>
                        </m:r>
                      </m:sub>
                      <m:sup>
                        <m:r>
                          <a:rPr lang="nl-N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/>
                  <a:t>: the variance of patient-level error terms.</a:t>
                </a:r>
              </a:p>
              <a:p>
                <a:pPr marL="0" indent="0" defTabSz="914400">
                  <a:buNone/>
                </a:pPr>
                <a:endParaRPr lang="en-US" dirty="0"/>
              </a:p>
              <a:p>
                <a:pPr marL="0" indent="0" defTabSz="914400">
                  <a:buNone/>
                </a:pPr>
                <a:r>
                  <a:rPr lang="en-US" dirty="0"/>
                  <a:t>ICC can be interpreted as the proportion of total variance due to variation between clusters.</a:t>
                </a:r>
              </a:p>
              <a:p>
                <a:pPr marL="0" indent="0" defTabSz="914400">
                  <a:buNone/>
                </a:pPr>
                <a:endParaRPr lang="en-US" dirty="0"/>
              </a:p>
              <a:p>
                <a:pPr marL="0" indent="0" defTabSz="914400">
                  <a:buNone/>
                </a:pPr>
                <a:endParaRPr lang="en-US" dirty="0"/>
              </a:p>
              <a:p>
                <a:pPr marL="0" indent="0" defTabSz="91440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668" y="1683611"/>
                <a:ext cx="7000974" cy="4104714"/>
              </a:xfrm>
              <a:prstGeom prst="rect">
                <a:avLst/>
              </a:prstGeom>
              <a:blipFill>
                <a:blip r:embed="rId2"/>
                <a:stretch>
                  <a:fillRect l="-2002" t="-222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7998667" y="1610038"/>
            <a:ext cx="37170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defTabSz="914400">
              <a:buNone/>
            </a:pPr>
            <a:r>
              <a:rPr lang="en-US" sz="1600" i="1" dirty="0"/>
              <a:t>Rule of thumb</a:t>
            </a:r>
            <a:r>
              <a:rPr lang="en-US" sz="1600" dirty="0"/>
              <a:t>: </a:t>
            </a:r>
          </a:p>
          <a:p>
            <a:pPr marL="0" indent="0" defTabSz="914400">
              <a:buNone/>
            </a:pPr>
            <a:endParaRPr lang="en-US" sz="1600" dirty="0"/>
          </a:p>
          <a:p>
            <a:pPr marL="0" indent="0" defTabSz="914400">
              <a:buNone/>
            </a:pPr>
            <a:r>
              <a:rPr lang="en-US" sz="1600" dirty="0"/>
              <a:t>ICC &gt; 5% </a:t>
            </a:r>
          </a:p>
          <a:p>
            <a:pPr marL="0" indent="0" defTabSz="914400">
              <a:buNone/>
              <a:tabLst>
                <a:tab pos="266700" algn="l"/>
              </a:tabLst>
            </a:pPr>
            <a:r>
              <a:rPr lang="en-US" sz="1600" dirty="0">
                <a:sym typeface="Wingdings" panose="05000000000000000000" pitchFamily="2" charset="2"/>
              </a:rPr>
              <a:t> Model the correlation structure, e.g. 	by using a mixed effects model.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ICC &lt; 5%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1600" dirty="0">
                <a:sym typeface="Wingdings" panose="05000000000000000000" pitchFamily="2" charset="2"/>
              </a:rPr>
              <a:t>Add country as a categorical variable</a:t>
            </a:r>
            <a:endParaRPr lang="en-US" sz="1600" dirty="0"/>
          </a:p>
        </p:txBody>
      </p:sp>
      <p:pic>
        <p:nvPicPr>
          <p:cNvPr id="6" name="Picture 5" descr="C:\Users\beltmanm\AppData\Local\Microsoft\Windows\INetCache\Content.Word\recap_logo (002)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6928" y="137506"/>
            <a:ext cx="2462143" cy="9848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633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Multilevel Analysis // Mixed effects model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19668" y="1683611"/>
            <a:ext cx="6879311" cy="22787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9388" indent="-179388" algn="l" rtl="0" eaLnBrk="1" fontAlgn="base" hangingPunct="1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charset="0"/>
              <a:buChar char="•"/>
              <a:defRPr sz="1800" kern="1200" baseline="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1pPr>
            <a:lvl2pPr marL="536400" indent="-28575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Lucida Grande"/>
              <a:buChar char="–"/>
              <a:defRPr kern="1200" baseline="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2pPr>
            <a:lvl3pPr marL="684000" indent="-179388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3pPr>
            <a:lvl4pPr marL="864000" indent="-179388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Lucida Grande"/>
              <a:buChar char="–"/>
              <a:defRPr sz="14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4pPr>
            <a:lvl5pPr marL="1044000" indent="-179388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None/>
            </a:pPr>
            <a:r>
              <a:rPr lang="en-US" b="1" dirty="0"/>
              <a:t>Random intercept and random slope</a:t>
            </a:r>
          </a:p>
        </p:txBody>
      </p:sp>
      <p:pic>
        <p:nvPicPr>
          <p:cNvPr id="8" name="Picture 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76" r="7298" b="22833"/>
          <a:stretch/>
        </p:blipFill>
        <p:spPr bwMode="auto">
          <a:xfrm>
            <a:off x="719666" y="1990793"/>
            <a:ext cx="9704494" cy="36612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C:\Users\beltmanm\AppData\Local\Microsoft\Windows\INetCache\Content.Word\recap_logo (002)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6928" y="137506"/>
            <a:ext cx="2462143" cy="9848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87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Multilevel Analysis // Mixed effects model</a:t>
            </a:r>
          </a:p>
        </p:txBody>
      </p:sp>
      <p:pic>
        <p:nvPicPr>
          <p:cNvPr id="9" name="Content Placeholder 8"/>
          <p:cNvPicPr>
            <a:picLocks noGrp="1"/>
          </p:cNvPicPr>
          <p:nvPr>
            <p:ph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29" r="7058" b="22843"/>
          <a:stretch/>
        </p:blipFill>
        <p:spPr bwMode="auto">
          <a:xfrm>
            <a:off x="748660" y="1980587"/>
            <a:ext cx="9826107" cy="36709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719668" y="1683611"/>
            <a:ext cx="6879311" cy="22787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9388" indent="-179388" algn="l" rtl="0" eaLnBrk="1" fontAlgn="base" hangingPunct="1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charset="0"/>
              <a:buChar char="•"/>
              <a:defRPr sz="1800" kern="1200" baseline="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1pPr>
            <a:lvl2pPr marL="536400" indent="-28575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Lucida Grande"/>
              <a:buChar char="–"/>
              <a:defRPr kern="1200" baseline="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2pPr>
            <a:lvl3pPr marL="684000" indent="-179388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3pPr>
            <a:lvl4pPr marL="864000" indent="-179388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Lucida Grande"/>
              <a:buChar char="–"/>
              <a:defRPr sz="14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4pPr>
            <a:lvl5pPr marL="1044000" indent="-179388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None/>
            </a:pPr>
            <a:r>
              <a:rPr lang="en-US" b="1" dirty="0"/>
              <a:t>Random slope (no random intercept)</a:t>
            </a:r>
          </a:p>
        </p:txBody>
      </p:sp>
      <p:pic>
        <p:nvPicPr>
          <p:cNvPr id="6" name="Picture 5" descr="C:\Users\beltmanm\AppData\Local\Microsoft\Windows\INetCache\Content.Word\recap_logo (002)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6928" y="137506"/>
            <a:ext cx="2462143" cy="9848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55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Multilevel Analysis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26876457"/>
              </p:ext>
            </p:extLst>
          </p:nvPr>
        </p:nvGraphicFramePr>
        <p:xfrm>
          <a:off x="719668" y="1765847"/>
          <a:ext cx="10656887" cy="3959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719668" y="1683611"/>
            <a:ext cx="5939792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9388" indent="-179388" algn="l" rtl="0" eaLnBrk="1" fontAlgn="base" hangingPunct="1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charset="0"/>
              <a:buChar char="•"/>
              <a:defRPr sz="1800" kern="1200" baseline="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1pPr>
            <a:lvl2pPr marL="536400" indent="-28575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Lucida Grande"/>
              <a:buChar char="–"/>
              <a:defRPr kern="1200" baseline="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2pPr>
            <a:lvl3pPr marL="684000" indent="-179388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3pPr>
            <a:lvl4pPr marL="864000" indent="-179388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Lucida Grande"/>
              <a:buChar char="–"/>
              <a:defRPr sz="14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4pPr>
            <a:lvl5pPr marL="1044000" indent="-179388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Font typeface="Arial" charset="0"/>
              <a:buNone/>
            </a:pPr>
            <a:r>
              <a:rPr lang="en-US" dirty="0"/>
              <a:t>Variables can be added to a model on multiple levels:</a:t>
            </a:r>
          </a:p>
        </p:txBody>
      </p:sp>
      <p:pic>
        <p:nvPicPr>
          <p:cNvPr id="6" name="Picture 5" descr="C:\Users\beltmanm\AppData\Local\Microsoft\Windows\INetCache\Content.Word\recap_logo (002)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6928" y="137506"/>
            <a:ext cx="2462143" cy="9848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852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heme1">
  <a:themeElements>
    <a:clrScheme name="RECAP 1">
      <a:dk1>
        <a:srgbClr val="452782"/>
      </a:dk1>
      <a:lt1>
        <a:srgbClr val="FFFFFF"/>
      </a:lt1>
      <a:dk2>
        <a:srgbClr val="B5C7DB"/>
      </a:dk2>
      <a:lt2>
        <a:srgbClr val="FFFFFF"/>
      </a:lt2>
      <a:accent1>
        <a:srgbClr val="452782"/>
      </a:accent1>
      <a:accent2>
        <a:srgbClr val="0094FE"/>
      </a:accent2>
      <a:accent3>
        <a:srgbClr val="FFDB14"/>
      </a:accent3>
      <a:accent4>
        <a:srgbClr val="0194FE"/>
      </a:accent4>
      <a:accent5>
        <a:srgbClr val="0194FE"/>
      </a:accent5>
      <a:accent6>
        <a:srgbClr val="0194FE"/>
      </a:accent6>
      <a:hlink>
        <a:srgbClr val="0194FE"/>
      </a:hlink>
      <a:folHlink>
        <a:srgbClr val="452782"/>
      </a:folHlink>
    </a:clrScheme>
    <a:fontScheme name="Galathea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alathe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heme1" id="{AC3D9A6B-F856-4AE6-8F00-8B02412BD06B}" vid="{3257383E-16BF-45C6-A52F-703EEC19BFC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2828</TotalTime>
  <Words>4364</Words>
  <Application>Microsoft Macintosh PowerPoint</Application>
  <PresentationFormat>Breedbeeld</PresentationFormat>
  <Paragraphs>1152</Paragraphs>
  <Slides>103</Slides>
  <Notes>5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10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5</vt:i4>
      </vt:variant>
      <vt:variant>
        <vt:lpstr>Diatitels</vt:lpstr>
      </vt:variant>
      <vt:variant>
        <vt:i4>103</vt:i4>
      </vt:variant>
    </vt:vector>
  </HeadingPairs>
  <TitlesOfParts>
    <vt:vector size="119" baseType="lpstr">
      <vt:lpstr>Arial</vt:lpstr>
      <vt:lpstr>Calibri</vt:lpstr>
      <vt:lpstr>Cambria Math</vt:lpstr>
      <vt:lpstr>Futura Std Medium</vt:lpstr>
      <vt:lpstr>Lucida Grande</vt:lpstr>
      <vt:lpstr>ＭＳ Ｐゴシック</vt:lpstr>
      <vt:lpstr>Symbol</vt:lpstr>
      <vt:lpstr>Times New Roman</vt:lpstr>
      <vt:lpstr>Tw Cen MT</vt:lpstr>
      <vt:lpstr>Wingdings</vt:lpstr>
      <vt:lpstr>Theme1</vt:lpstr>
      <vt:lpstr>Photo Editor Photo</vt:lpstr>
      <vt:lpstr>Equation</vt:lpstr>
      <vt:lpstr>Excel.Chart.8</vt:lpstr>
      <vt:lpstr>SigmaPlotGraphicObject.5</vt:lpstr>
      <vt:lpstr>Acrobat Document</vt:lpstr>
      <vt:lpstr>RECAP Workshop WP5</vt:lpstr>
      <vt:lpstr>Introduction</vt:lpstr>
      <vt:lpstr>Introduction</vt:lpstr>
      <vt:lpstr>Table of Contents</vt:lpstr>
      <vt:lpstr>Table of Contents</vt:lpstr>
      <vt:lpstr>Table of Contents</vt:lpstr>
      <vt:lpstr>Table of Contents</vt:lpstr>
      <vt:lpstr>Table of Contents</vt:lpstr>
      <vt:lpstr>Table of Contents</vt:lpstr>
      <vt:lpstr>Table of Contents</vt:lpstr>
      <vt:lpstr>Practicalities</vt:lpstr>
      <vt:lpstr>Practicalities</vt:lpstr>
      <vt:lpstr>Practicalities</vt:lpstr>
      <vt:lpstr>Combining data sets &amp; missing data</vt:lpstr>
      <vt:lpstr>Combining Data Sets: Why?</vt:lpstr>
      <vt:lpstr>Combining Data Sets: Why not?</vt:lpstr>
      <vt:lpstr>Combining Data Sets</vt:lpstr>
      <vt:lpstr>Combining Data Sets</vt:lpstr>
      <vt:lpstr>Combining Data Sets: Join</vt:lpstr>
      <vt:lpstr>Combining Data Sets: Inner Join</vt:lpstr>
      <vt:lpstr>Combining Data Sets: Full Outer Join</vt:lpstr>
      <vt:lpstr>Combining Data Sets: Master Join (Left Outer Join)</vt:lpstr>
      <vt:lpstr>Combining Data Sets: Detail Join (right outer join)</vt:lpstr>
      <vt:lpstr>Combining Data Sets: Add </vt:lpstr>
      <vt:lpstr>Combining Data Sets: Add </vt:lpstr>
      <vt:lpstr>Combining Data Sets: Add </vt:lpstr>
      <vt:lpstr>Combining Data Sets: Add </vt:lpstr>
      <vt:lpstr>Missing data perspective</vt:lpstr>
      <vt:lpstr>Multiple imputation</vt:lpstr>
      <vt:lpstr>Missing data</vt:lpstr>
      <vt:lpstr>Missing data</vt:lpstr>
      <vt:lpstr>Missing data</vt:lpstr>
      <vt:lpstr>Multiple Imputation (MI) </vt:lpstr>
      <vt:lpstr>Multiple Imputation (MI) </vt:lpstr>
      <vt:lpstr>Multiple Imputation (MI)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Multiple Imputation (MI) </vt:lpstr>
      <vt:lpstr>Creating Comparable Variables</vt:lpstr>
      <vt:lpstr>Creating Comparable Variables</vt:lpstr>
      <vt:lpstr>Creating Comparable Variables</vt:lpstr>
      <vt:lpstr>Creating Comparable Variables // Recoding</vt:lpstr>
      <vt:lpstr>Creating Comparable Variables // Recoding</vt:lpstr>
      <vt:lpstr>Creating Comparable Variables // Recoding</vt:lpstr>
      <vt:lpstr>Creating Comparable Variables // Recoding</vt:lpstr>
      <vt:lpstr>Creating Comparable Variables // Recoding</vt:lpstr>
      <vt:lpstr>Creating Comparable Variables // Recoding</vt:lpstr>
      <vt:lpstr>Creating Comparable Variables // Recoding values</vt:lpstr>
      <vt:lpstr>Creating Comparable Variables</vt:lpstr>
      <vt:lpstr>Creating Comparable Variables // Multiple Imputation</vt:lpstr>
      <vt:lpstr>Creating Comparable Variables // Multiple Imputation</vt:lpstr>
      <vt:lpstr>Creating Comparable Variables // Multiple Imputation</vt:lpstr>
      <vt:lpstr>Creating Comparable Variables // Multiple Imputation</vt:lpstr>
      <vt:lpstr>Creating Comparable Variables // Multiple Imputation</vt:lpstr>
      <vt:lpstr>Creating Comparable Variables // Multiple Imputation</vt:lpstr>
      <vt:lpstr>Creating Comparable Variables // Multiple Imputation</vt:lpstr>
      <vt:lpstr>Creating Comparable Variables // Multiple Imputation</vt:lpstr>
      <vt:lpstr>Creating Comparable Variables // Multiple Imputation</vt:lpstr>
      <vt:lpstr>Developmental Milestones</vt:lpstr>
      <vt:lpstr>Developmental Milestones</vt:lpstr>
      <vt:lpstr>Example items</vt:lpstr>
      <vt:lpstr>The ideal situation</vt:lpstr>
      <vt:lpstr>Rasch model</vt:lpstr>
      <vt:lpstr>PowerPoint-presentatie</vt:lpstr>
      <vt:lpstr>PowerPoint-presentatie</vt:lpstr>
      <vt:lpstr>PowerPoint-presentatie</vt:lpstr>
      <vt:lpstr>Key assumptions of the Rasch model</vt:lpstr>
      <vt:lpstr>When do we have an interval scale?</vt:lpstr>
      <vt:lpstr>PowerPoint-presentatie</vt:lpstr>
      <vt:lpstr>PowerPoint-presentatie</vt:lpstr>
      <vt:lpstr>PowerPoint-presentatie</vt:lpstr>
      <vt:lpstr>PowerPoint-presentatie</vt:lpstr>
      <vt:lpstr>PowerPoint-presentatie</vt:lpstr>
      <vt:lpstr>Special properties of the D-score</vt:lpstr>
      <vt:lpstr>PowerPoint-presentatie</vt:lpstr>
      <vt:lpstr>Relation with later IQ</vt:lpstr>
      <vt:lpstr>Relation with later IQ</vt:lpstr>
      <vt:lpstr>D-score screening?</vt:lpstr>
      <vt:lpstr>D-score screening?</vt:lpstr>
      <vt:lpstr>PowerPoint-presentatie</vt:lpstr>
      <vt:lpstr>PowerPoint-presentatie</vt:lpstr>
      <vt:lpstr>PowerPoint-presentatie</vt:lpstr>
      <vt:lpstr>Relevance D-score for RECAP</vt:lpstr>
      <vt:lpstr>Loss to Follow Up</vt:lpstr>
      <vt:lpstr>Loss to Follow Up</vt:lpstr>
      <vt:lpstr>Loss to Follow Up // Imputation</vt:lpstr>
      <vt:lpstr>Loss to Follow Up // Inverse Probability Weighting</vt:lpstr>
      <vt:lpstr>Loss to Follow Up // Exercise</vt:lpstr>
      <vt:lpstr>Multilevel Analysis</vt:lpstr>
      <vt:lpstr>Multilevel Analysis</vt:lpstr>
      <vt:lpstr>Multilevel Analysis // Mixed effects model</vt:lpstr>
      <vt:lpstr>Multilevel Analysis // Mixed effects model</vt:lpstr>
      <vt:lpstr>Multilevel Analysis // Mixed effects model</vt:lpstr>
      <vt:lpstr>Multilevel Analysis // Mixed effects model</vt:lpstr>
      <vt:lpstr>Multilevel Analysis</vt:lpstr>
      <vt:lpstr>Multilevel Analysis</vt:lpstr>
      <vt:lpstr>Multilevel Analysis</vt:lpstr>
      <vt:lpstr>Multilevel Analysis</vt:lpstr>
      <vt:lpstr>Multilevel Analysis // Conclusion</vt:lpstr>
    </vt:vector>
  </TitlesOfParts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RECAP Workshop WP5</dc:title>
  <dc:creator>Grevinga, M. (Manon)</dc:creator>
  <cp:lastModifiedBy>Buuren, S. (Stef) van</cp:lastModifiedBy>
  <cp:revision>152</cp:revision>
  <cp:lastPrinted>2017-05-23T08:37:44Z</cp:lastPrinted>
  <dcterms:created xsi:type="dcterms:W3CDTF">2017-04-13T13:36:22Z</dcterms:created>
  <dcterms:modified xsi:type="dcterms:W3CDTF">2017-09-07T21:11:31Z</dcterms:modified>
</cp:coreProperties>
</file>